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0" r:id="rId2"/>
    <p:sldId id="259" r:id="rId3"/>
    <p:sldId id="257" r:id="rId4"/>
    <p:sldId id="258" r:id="rId5"/>
    <p:sldId id="261" r:id="rId6"/>
    <p:sldId id="269" r:id="rId7"/>
    <p:sldId id="272" r:id="rId8"/>
    <p:sldId id="281" r:id="rId9"/>
    <p:sldId id="284" r:id="rId10"/>
    <p:sldId id="265" r:id="rId11"/>
    <p:sldId id="266" r:id="rId12"/>
    <p:sldId id="273" r:id="rId13"/>
    <p:sldId id="268" r:id="rId14"/>
    <p:sldId id="274" r:id="rId15"/>
    <p:sldId id="264" r:id="rId16"/>
    <p:sldId id="275" r:id="rId17"/>
    <p:sldId id="278" r:id="rId18"/>
    <p:sldId id="277" r:id="rId19"/>
    <p:sldId id="279" r:id="rId20"/>
    <p:sldId id="283" r:id="rId21"/>
    <p:sldId id="280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5176" autoAdjust="0"/>
  </p:normalViewPr>
  <p:slideViewPr>
    <p:cSldViewPr>
      <p:cViewPr>
        <p:scale>
          <a:sx n="70" d="100"/>
          <a:sy n="70" d="100"/>
        </p:scale>
        <p:origin x="-115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CB10B-CF2F-42A4-9679-309C53A838B2}" type="doc">
      <dgm:prSet loTypeId="urn:microsoft.com/office/officeart/2005/8/layout/hProcess6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F4B4E57-EA97-4A57-9224-B3C6DC719E4B}">
      <dgm:prSet phldrT="[Text]" custT="1"/>
      <dgm:spPr/>
      <dgm:t>
        <a:bodyPr/>
        <a:lstStyle/>
        <a:p>
          <a:r>
            <a:rPr lang="en-US" sz="1200" b="1" dirty="0" smtClean="0"/>
            <a:t>Need Identification, Approach Assessment &amp; Selection</a:t>
          </a:r>
          <a:endParaRPr lang="en-US" sz="1200" b="1" dirty="0"/>
        </a:p>
      </dgm:t>
    </dgm:pt>
    <dgm:pt modelId="{3123F46D-1760-4649-B606-F17D1FFF2648}" type="parTrans" cxnId="{0DBF0FFA-7366-4B88-A957-0B8AFF201C5D}">
      <dgm:prSet/>
      <dgm:spPr/>
      <dgm:t>
        <a:bodyPr/>
        <a:lstStyle/>
        <a:p>
          <a:endParaRPr lang="en-US"/>
        </a:p>
      </dgm:t>
    </dgm:pt>
    <dgm:pt modelId="{ED1E4F55-747F-4DEE-BDC0-868433F26D8C}" type="sibTrans" cxnId="{0DBF0FFA-7366-4B88-A957-0B8AFF201C5D}">
      <dgm:prSet/>
      <dgm:spPr/>
      <dgm:t>
        <a:bodyPr/>
        <a:lstStyle/>
        <a:p>
          <a:endParaRPr lang="en-US"/>
        </a:p>
      </dgm:t>
    </dgm:pt>
    <dgm:pt modelId="{92C5324B-4241-4C8E-A80B-75CA499DF8F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Market Assessment &amp; Analysis </a:t>
          </a:r>
          <a:endParaRPr lang="en-US" sz="1400" b="1" dirty="0">
            <a:solidFill>
              <a:schemeClr val="bg1"/>
            </a:solidFill>
          </a:endParaRPr>
        </a:p>
      </dgm:t>
    </dgm:pt>
    <dgm:pt modelId="{2161550F-513C-4A60-97E0-33C06E51D7CE}" type="parTrans" cxnId="{41B8445B-8FD2-4D3A-9730-3069B15EC5E7}">
      <dgm:prSet/>
      <dgm:spPr/>
      <dgm:t>
        <a:bodyPr/>
        <a:lstStyle/>
        <a:p>
          <a:endParaRPr lang="en-US"/>
        </a:p>
      </dgm:t>
    </dgm:pt>
    <dgm:pt modelId="{B022F9CF-28C0-4516-9BC2-69549BAE8FFF}" type="sibTrans" cxnId="{41B8445B-8FD2-4D3A-9730-3069B15EC5E7}">
      <dgm:prSet/>
      <dgm:spPr/>
      <dgm:t>
        <a:bodyPr/>
        <a:lstStyle/>
        <a:p>
          <a:endParaRPr lang="en-US"/>
        </a:p>
      </dgm:t>
    </dgm:pt>
    <dgm:pt modelId="{B8AD418B-2744-4914-8570-F6DB47E05D0B}">
      <dgm:prSet phldrT="[Text]" custT="1"/>
      <dgm:spPr/>
      <dgm:t>
        <a:bodyPr/>
        <a:lstStyle/>
        <a:p>
          <a:r>
            <a:rPr lang="en-US" sz="1200" b="1" dirty="0" smtClean="0"/>
            <a:t>Planning &amp; Implementation</a:t>
          </a:r>
          <a:endParaRPr lang="en-US" sz="1200" b="1" dirty="0"/>
        </a:p>
      </dgm:t>
    </dgm:pt>
    <dgm:pt modelId="{24A230F3-1645-4BE1-849F-D085227E12EA}" type="parTrans" cxnId="{7E6947FB-0C75-4F30-AB29-E3FD782990AE}">
      <dgm:prSet/>
      <dgm:spPr/>
      <dgm:t>
        <a:bodyPr/>
        <a:lstStyle/>
        <a:p>
          <a:endParaRPr lang="en-US"/>
        </a:p>
      </dgm:t>
    </dgm:pt>
    <dgm:pt modelId="{BF778CB9-D67F-4E5C-AB94-38B71F7FA88D}" type="sibTrans" cxnId="{7E6947FB-0C75-4F30-AB29-E3FD782990AE}">
      <dgm:prSet/>
      <dgm:spPr/>
      <dgm:t>
        <a:bodyPr/>
        <a:lstStyle/>
        <a:p>
          <a:endParaRPr lang="en-US"/>
        </a:p>
      </dgm:t>
    </dgm:pt>
    <dgm:pt modelId="{E361F76E-CC19-4173-8A59-8F8A79FDCE0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Goal Setting </a:t>
          </a:r>
          <a:endParaRPr lang="en-US" sz="1400" b="1" dirty="0">
            <a:solidFill>
              <a:schemeClr val="bg1"/>
            </a:solidFill>
          </a:endParaRPr>
        </a:p>
      </dgm:t>
    </dgm:pt>
    <dgm:pt modelId="{5823E6A2-D501-4FF5-9237-EFA6C748AFB9}" type="parTrans" cxnId="{0F7B4594-3197-4C77-8E5F-E976F018B14F}">
      <dgm:prSet/>
      <dgm:spPr/>
      <dgm:t>
        <a:bodyPr/>
        <a:lstStyle/>
        <a:p>
          <a:endParaRPr lang="en-US"/>
        </a:p>
      </dgm:t>
    </dgm:pt>
    <dgm:pt modelId="{51C9FD6D-013C-4F2B-A904-2B14EABE56CA}" type="sibTrans" cxnId="{0F7B4594-3197-4C77-8E5F-E976F018B14F}">
      <dgm:prSet/>
      <dgm:spPr/>
      <dgm:t>
        <a:bodyPr/>
        <a:lstStyle/>
        <a:p>
          <a:endParaRPr lang="en-US"/>
        </a:p>
      </dgm:t>
    </dgm:pt>
    <dgm:pt modelId="{3BAAA0CA-4191-4557-AAB6-0172C53E8169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Design</a:t>
          </a:r>
          <a:endParaRPr lang="en-US" sz="1400" b="1" dirty="0">
            <a:solidFill>
              <a:schemeClr val="bg1"/>
            </a:solidFill>
          </a:endParaRPr>
        </a:p>
      </dgm:t>
    </dgm:pt>
    <dgm:pt modelId="{05229346-BE9F-47EB-B5F0-99B5DC04DF2C}" type="parTrans" cxnId="{65F210A7-CB41-45E8-93A5-D19CF89762B5}">
      <dgm:prSet/>
      <dgm:spPr/>
      <dgm:t>
        <a:bodyPr/>
        <a:lstStyle/>
        <a:p>
          <a:endParaRPr lang="en-US"/>
        </a:p>
      </dgm:t>
    </dgm:pt>
    <dgm:pt modelId="{3E99C3CA-C9E1-4824-A1ED-6133009D6453}" type="sibTrans" cxnId="{65F210A7-CB41-45E8-93A5-D19CF89762B5}">
      <dgm:prSet/>
      <dgm:spPr/>
      <dgm:t>
        <a:bodyPr/>
        <a:lstStyle/>
        <a:p>
          <a:endParaRPr lang="en-US"/>
        </a:p>
      </dgm:t>
    </dgm:pt>
    <dgm:pt modelId="{9F218D10-B03C-4B91-BA59-DA7513693BAA}">
      <dgm:prSet phldrT="[Text]" custT="1"/>
      <dgm:spPr/>
      <dgm:t>
        <a:bodyPr/>
        <a:lstStyle/>
        <a:p>
          <a:r>
            <a:rPr lang="en-US" sz="1200" b="1" dirty="0" smtClean="0"/>
            <a:t>Process Monitoring, Improvement &amp; Evaluation</a:t>
          </a:r>
          <a:endParaRPr lang="en-US" sz="1200" b="1" dirty="0"/>
        </a:p>
      </dgm:t>
    </dgm:pt>
    <dgm:pt modelId="{69E71837-09F0-4C61-B7DA-12009B1C375B}" type="parTrans" cxnId="{4787A51B-A2DF-401B-B816-65B9E282C37F}">
      <dgm:prSet/>
      <dgm:spPr/>
      <dgm:t>
        <a:bodyPr/>
        <a:lstStyle/>
        <a:p>
          <a:endParaRPr lang="en-US"/>
        </a:p>
      </dgm:t>
    </dgm:pt>
    <dgm:pt modelId="{B98207CD-057E-41E3-9266-33B9BCE8F4DA}" type="sibTrans" cxnId="{4787A51B-A2DF-401B-B816-65B9E282C37F}">
      <dgm:prSet/>
      <dgm:spPr/>
      <dgm:t>
        <a:bodyPr/>
        <a:lstStyle/>
        <a:p>
          <a:endParaRPr lang="en-US"/>
        </a:p>
      </dgm:t>
    </dgm:pt>
    <dgm:pt modelId="{B13D55FB-1998-4918-B2B6-028C05D34B7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Ongoing Program &amp; Market Evaluations</a:t>
          </a:r>
          <a:endParaRPr lang="en-US" sz="1400" b="1" dirty="0">
            <a:solidFill>
              <a:schemeClr val="bg1"/>
            </a:solidFill>
          </a:endParaRPr>
        </a:p>
      </dgm:t>
    </dgm:pt>
    <dgm:pt modelId="{4BA923E0-3741-4A5F-8AB8-4F9B6FC95594}" type="parTrans" cxnId="{04AC6359-AAE0-432C-B9B2-3E666049FD0D}">
      <dgm:prSet/>
      <dgm:spPr/>
      <dgm:t>
        <a:bodyPr/>
        <a:lstStyle/>
        <a:p>
          <a:endParaRPr lang="en-US"/>
        </a:p>
      </dgm:t>
    </dgm:pt>
    <dgm:pt modelId="{F4E7FAD8-2A14-4778-9FD4-B94F0C163F5D}" type="sibTrans" cxnId="{04AC6359-AAE0-432C-B9B2-3E666049FD0D}">
      <dgm:prSet/>
      <dgm:spPr/>
      <dgm:t>
        <a:bodyPr/>
        <a:lstStyle/>
        <a:p>
          <a:endParaRPr lang="en-US"/>
        </a:p>
      </dgm:t>
    </dgm:pt>
    <dgm:pt modelId="{38C8533E-E4F8-4C7E-8456-C258E939EAAB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Implementation</a:t>
          </a:r>
          <a:endParaRPr lang="en-US" sz="1400" b="1" dirty="0">
            <a:solidFill>
              <a:schemeClr val="bg1"/>
            </a:solidFill>
          </a:endParaRPr>
        </a:p>
      </dgm:t>
    </dgm:pt>
    <dgm:pt modelId="{34D7719A-162A-43BE-ADFB-FF825712E9EC}" type="parTrans" cxnId="{0609F879-80FC-4BBD-AEE4-8DDF76E169BE}">
      <dgm:prSet/>
      <dgm:spPr/>
      <dgm:t>
        <a:bodyPr/>
        <a:lstStyle/>
        <a:p>
          <a:endParaRPr lang="en-US"/>
        </a:p>
      </dgm:t>
    </dgm:pt>
    <dgm:pt modelId="{AC9CB186-A224-4EA1-9606-B71BEE1EAD1F}" type="sibTrans" cxnId="{0609F879-80FC-4BBD-AEE4-8DDF76E169BE}">
      <dgm:prSet/>
      <dgm:spPr/>
      <dgm:t>
        <a:bodyPr/>
        <a:lstStyle/>
        <a:p>
          <a:endParaRPr lang="en-US"/>
        </a:p>
      </dgm:t>
    </dgm:pt>
    <dgm:pt modelId="{1F5EE320-69A5-4D58-B4B9-996525E9FD9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Reassessment of goals</a:t>
          </a:r>
          <a:endParaRPr lang="en-US" sz="1400" b="1" dirty="0">
            <a:solidFill>
              <a:schemeClr val="bg1"/>
            </a:solidFill>
          </a:endParaRPr>
        </a:p>
      </dgm:t>
    </dgm:pt>
    <dgm:pt modelId="{F19DA431-91DA-4382-9614-790DBCE33407}" type="parTrans" cxnId="{56366864-2341-490C-A24E-FADAEE5ADE55}">
      <dgm:prSet/>
      <dgm:spPr/>
      <dgm:t>
        <a:bodyPr/>
        <a:lstStyle/>
        <a:p>
          <a:endParaRPr lang="en-US"/>
        </a:p>
      </dgm:t>
    </dgm:pt>
    <dgm:pt modelId="{79FD316E-B963-41D8-B15B-8D88673189CB}" type="sibTrans" cxnId="{56366864-2341-490C-A24E-FADAEE5ADE55}">
      <dgm:prSet/>
      <dgm:spPr/>
      <dgm:t>
        <a:bodyPr/>
        <a:lstStyle/>
        <a:p>
          <a:endParaRPr lang="en-US"/>
        </a:p>
      </dgm:t>
    </dgm:pt>
    <dgm:pt modelId="{91A25C77-68E5-4CBC-A545-6C7F15CB2A3A}" type="pres">
      <dgm:prSet presAssocID="{453CB10B-CF2F-42A4-9679-309C53A838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90F245-3C07-4011-8F00-02AEB9E3C2DE}" type="pres">
      <dgm:prSet presAssocID="{2F4B4E57-EA97-4A57-9224-B3C6DC719E4B}" presName="compNode" presStyleCnt="0"/>
      <dgm:spPr/>
    </dgm:pt>
    <dgm:pt modelId="{47A3D8B1-AFD8-4E9D-95E8-44209F7B86EE}" type="pres">
      <dgm:prSet presAssocID="{2F4B4E57-EA97-4A57-9224-B3C6DC719E4B}" presName="noGeometry" presStyleCnt="0"/>
      <dgm:spPr/>
    </dgm:pt>
    <dgm:pt modelId="{778C7809-2F21-4670-8D2E-B103B82BCADD}" type="pres">
      <dgm:prSet presAssocID="{2F4B4E57-EA97-4A57-9224-B3C6DC719E4B}" presName="childTextVisible" presStyleLbl="bgAccFollowNode1" presStyleIdx="0" presStyleCnt="3" custScaleX="93610" custScaleY="100198" custLinFactNeighborX="28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FA182-0564-4A4B-9791-4E79843EFBE0}" type="pres">
      <dgm:prSet presAssocID="{2F4B4E57-EA97-4A57-9224-B3C6DC719E4B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2192730-4CEA-4323-A3D5-A8B2AA9D9B36}" type="pres">
      <dgm:prSet presAssocID="{2F4B4E57-EA97-4A57-9224-B3C6DC719E4B}" presName="parentText" presStyleLbl="node1" presStyleIdx="0" presStyleCnt="3" custLinFactNeighborX="12133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EE0B-6CB0-4DBF-B5FA-E74D03157E5E}" type="pres">
      <dgm:prSet presAssocID="{2F4B4E57-EA97-4A57-9224-B3C6DC719E4B}" presName="aSpace" presStyleCnt="0"/>
      <dgm:spPr/>
    </dgm:pt>
    <dgm:pt modelId="{8348B045-8168-4EFB-AA52-FF61CBE04883}" type="pres">
      <dgm:prSet presAssocID="{B8AD418B-2744-4914-8570-F6DB47E05D0B}" presName="compNode" presStyleCnt="0"/>
      <dgm:spPr/>
    </dgm:pt>
    <dgm:pt modelId="{D365963F-AECE-4EC9-986A-6A02FC124BD0}" type="pres">
      <dgm:prSet presAssocID="{B8AD418B-2744-4914-8570-F6DB47E05D0B}" presName="noGeometry" presStyleCnt="0"/>
      <dgm:spPr/>
    </dgm:pt>
    <dgm:pt modelId="{AD3E326E-2A8E-4F04-A931-C6E59BB963C6}" type="pres">
      <dgm:prSet presAssocID="{B8AD418B-2744-4914-8570-F6DB47E05D0B}" presName="childTextVisible" presStyleLbl="bgAccFollowNode1" presStyleIdx="1" presStyleCnt="3" custScaleX="87684" custScaleY="92844" custLinFactNeighborX="-629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E573-4E0E-41D1-AF7E-4DF54252BA2D}" type="pres">
      <dgm:prSet presAssocID="{B8AD418B-2744-4914-8570-F6DB47E05D0B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C73D1B9-9E79-49E5-A2E3-72D644FFA914}" type="pres">
      <dgm:prSet presAssocID="{B8AD418B-2744-4914-8570-F6DB47E05D0B}" presName="parentText" presStyleLbl="node1" presStyleIdx="1" presStyleCnt="3" custLinFactNeighborX="-12634" custLinFactNeighborY="6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49711-6CFC-427F-8FA4-CC29EB2DE4B1}" type="pres">
      <dgm:prSet presAssocID="{B8AD418B-2744-4914-8570-F6DB47E05D0B}" presName="aSpace" presStyleCnt="0"/>
      <dgm:spPr/>
    </dgm:pt>
    <dgm:pt modelId="{502F5BDC-7E88-48DE-9273-BB73C715D4E0}" type="pres">
      <dgm:prSet presAssocID="{9F218D10-B03C-4B91-BA59-DA7513693BAA}" presName="compNode" presStyleCnt="0"/>
      <dgm:spPr/>
    </dgm:pt>
    <dgm:pt modelId="{B83D2F2C-40A2-42BD-BF80-280AAE9DD5CA}" type="pres">
      <dgm:prSet presAssocID="{9F218D10-B03C-4B91-BA59-DA7513693BAA}" presName="noGeometry" presStyleCnt="0"/>
      <dgm:spPr/>
    </dgm:pt>
    <dgm:pt modelId="{4D10A7DE-3CC5-4844-B25A-47E47E956291}" type="pres">
      <dgm:prSet presAssocID="{9F218D10-B03C-4B91-BA59-DA7513693BAA}" presName="childTextVisible" presStyleLbl="bgAccFollowNode1" presStyleIdx="2" presStyleCnt="3" custScaleX="114596" custLinFactNeighborX="-1232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02B4-EE93-4DF6-8FE6-DFD3AE0D8264}" type="pres">
      <dgm:prSet presAssocID="{9F218D10-B03C-4B91-BA59-DA7513693BA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6B3BE45-B7CD-43F8-80B2-3C36F37A57EB}" type="pres">
      <dgm:prSet presAssocID="{9F218D10-B03C-4B91-BA59-DA7513693BAA}" presName="parentText" presStyleLbl="node1" presStyleIdx="2" presStyleCnt="3" custLinFactNeighborX="-34622" custLinFactNeighborY="5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7D61CC-0E2B-4EB9-820C-2ABB72E64782}" type="presOf" srcId="{3BAAA0CA-4191-4557-AAB6-0172C53E8169}" destId="{3042E573-4E0E-41D1-AF7E-4DF54252BA2D}" srcOrd="1" destOrd="1" presId="urn:microsoft.com/office/officeart/2005/8/layout/hProcess6"/>
    <dgm:cxn modelId="{56366864-2341-490C-A24E-FADAEE5ADE55}" srcId="{9F218D10-B03C-4B91-BA59-DA7513693BAA}" destId="{1F5EE320-69A5-4D58-B4B9-996525E9FD9D}" srcOrd="1" destOrd="0" parTransId="{F19DA431-91DA-4382-9614-790DBCE33407}" sibTransId="{79FD316E-B963-41D8-B15B-8D88673189CB}"/>
    <dgm:cxn modelId="{0F7B4594-3197-4C77-8E5F-E976F018B14F}" srcId="{B8AD418B-2744-4914-8570-F6DB47E05D0B}" destId="{E361F76E-CC19-4173-8A59-8F8A79FDCE00}" srcOrd="0" destOrd="0" parTransId="{5823E6A2-D501-4FF5-9237-EFA6C748AFB9}" sibTransId="{51C9FD6D-013C-4F2B-A904-2B14EABE56CA}"/>
    <dgm:cxn modelId="{A8DDA1E1-A864-4C79-94DC-A0B831FE4E1B}" type="presOf" srcId="{B13D55FB-1998-4918-B2B6-028C05D34B78}" destId="{4D10A7DE-3CC5-4844-B25A-47E47E956291}" srcOrd="0" destOrd="0" presId="urn:microsoft.com/office/officeart/2005/8/layout/hProcess6"/>
    <dgm:cxn modelId="{A7C855E9-F43B-4480-B541-C349914645DB}" type="presOf" srcId="{92C5324B-4241-4C8E-A80B-75CA499DF8F0}" destId="{778C7809-2F21-4670-8D2E-B103B82BCADD}" srcOrd="0" destOrd="0" presId="urn:microsoft.com/office/officeart/2005/8/layout/hProcess6"/>
    <dgm:cxn modelId="{04AC6359-AAE0-432C-B9B2-3E666049FD0D}" srcId="{9F218D10-B03C-4B91-BA59-DA7513693BAA}" destId="{B13D55FB-1998-4918-B2B6-028C05D34B78}" srcOrd="0" destOrd="0" parTransId="{4BA923E0-3741-4A5F-8AB8-4F9B6FC95594}" sibTransId="{F4E7FAD8-2A14-4778-9FD4-B94F0C163F5D}"/>
    <dgm:cxn modelId="{1A344878-B390-43F8-A227-13418358D49C}" type="presOf" srcId="{1F5EE320-69A5-4D58-B4B9-996525E9FD9D}" destId="{710A02B4-EE93-4DF6-8FE6-DFD3AE0D8264}" srcOrd="1" destOrd="1" presId="urn:microsoft.com/office/officeart/2005/8/layout/hProcess6"/>
    <dgm:cxn modelId="{8B50AC83-A94E-40A0-8A5C-19AB2BA4F04B}" type="presOf" srcId="{9F218D10-B03C-4B91-BA59-DA7513693BAA}" destId="{B6B3BE45-B7CD-43F8-80B2-3C36F37A57EB}" srcOrd="0" destOrd="0" presId="urn:microsoft.com/office/officeart/2005/8/layout/hProcess6"/>
    <dgm:cxn modelId="{F2272646-A61B-4FC5-A006-A044B6F6D52A}" type="presOf" srcId="{92C5324B-4241-4C8E-A80B-75CA499DF8F0}" destId="{131FA182-0564-4A4B-9791-4E79843EFBE0}" srcOrd="1" destOrd="0" presId="urn:microsoft.com/office/officeart/2005/8/layout/hProcess6"/>
    <dgm:cxn modelId="{B56E05B6-CED4-4883-AFB0-54FD9DD40D5D}" type="presOf" srcId="{B8AD418B-2744-4914-8570-F6DB47E05D0B}" destId="{9C73D1B9-9E79-49E5-A2E3-72D644FFA914}" srcOrd="0" destOrd="0" presId="urn:microsoft.com/office/officeart/2005/8/layout/hProcess6"/>
    <dgm:cxn modelId="{5CE37E37-60CE-4716-9064-56415292AD36}" type="presOf" srcId="{E361F76E-CC19-4173-8A59-8F8A79FDCE00}" destId="{3042E573-4E0E-41D1-AF7E-4DF54252BA2D}" srcOrd="1" destOrd="0" presId="urn:microsoft.com/office/officeart/2005/8/layout/hProcess6"/>
    <dgm:cxn modelId="{65F210A7-CB41-45E8-93A5-D19CF89762B5}" srcId="{B8AD418B-2744-4914-8570-F6DB47E05D0B}" destId="{3BAAA0CA-4191-4557-AAB6-0172C53E8169}" srcOrd="1" destOrd="0" parTransId="{05229346-BE9F-47EB-B5F0-99B5DC04DF2C}" sibTransId="{3E99C3CA-C9E1-4824-A1ED-6133009D6453}"/>
    <dgm:cxn modelId="{AE0AC016-CD48-4F89-9270-31E9FA21BE86}" type="presOf" srcId="{B13D55FB-1998-4918-B2B6-028C05D34B78}" destId="{710A02B4-EE93-4DF6-8FE6-DFD3AE0D8264}" srcOrd="1" destOrd="0" presId="urn:microsoft.com/office/officeart/2005/8/layout/hProcess6"/>
    <dgm:cxn modelId="{7F5FA9AB-B247-4AAF-BA3D-7AF3B80BDC7D}" type="presOf" srcId="{38C8533E-E4F8-4C7E-8456-C258E939EAAB}" destId="{3042E573-4E0E-41D1-AF7E-4DF54252BA2D}" srcOrd="1" destOrd="2" presId="urn:microsoft.com/office/officeart/2005/8/layout/hProcess6"/>
    <dgm:cxn modelId="{7D8A2C40-EBD0-4592-8D56-F0DA9334F2A5}" type="presOf" srcId="{453CB10B-CF2F-42A4-9679-309C53A838B2}" destId="{91A25C77-68E5-4CBC-A545-6C7F15CB2A3A}" srcOrd="0" destOrd="0" presId="urn:microsoft.com/office/officeart/2005/8/layout/hProcess6"/>
    <dgm:cxn modelId="{CD7F37E2-0B79-4BA5-831B-135EDC7DFF8E}" type="presOf" srcId="{1F5EE320-69A5-4D58-B4B9-996525E9FD9D}" destId="{4D10A7DE-3CC5-4844-B25A-47E47E956291}" srcOrd="0" destOrd="1" presId="urn:microsoft.com/office/officeart/2005/8/layout/hProcess6"/>
    <dgm:cxn modelId="{0DBF0FFA-7366-4B88-A957-0B8AFF201C5D}" srcId="{453CB10B-CF2F-42A4-9679-309C53A838B2}" destId="{2F4B4E57-EA97-4A57-9224-B3C6DC719E4B}" srcOrd="0" destOrd="0" parTransId="{3123F46D-1760-4649-B606-F17D1FFF2648}" sibTransId="{ED1E4F55-747F-4DEE-BDC0-868433F26D8C}"/>
    <dgm:cxn modelId="{3A5466D9-B241-41DC-B6D5-90ED47BD3EBB}" type="presOf" srcId="{3BAAA0CA-4191-4557-AAB6-0172C53E8169}" destId="{AD3E326E-2A8E-4F04-A931-C6E59BB963C6}" srcOrd="0" destOrd="1" presId="urn:microsoft.com/office/officeart/2005/8/layout/hProcess6"/>
    <dgm:cxn modelId="{7E6947FB-0C75-4F30-AB29-E3FD782990AE}" srcId="{453CB10B-CF2F-42A4-9679-309C53A838B2}" destId="{B8AD418B-2744-4914-8570-F6DB47E05D0B}" srcOrd="1" destOrd="0" parTransId="{24A230F3-1645-4BE1-849F-D085227E12EA}" sibTransId="{BF778CB9-D67F-4E5C-AB94-38B71F7FA88D}"/>
    <dgm:cxn modelId="{0609F879-80FC-4BBD-AEE4-8DDF76E169BE}" srcId="{B8AD418B-2744-4914-8570-F6DB47E05D0B}" destId="{38C8533E-E4F8-4C7E-8456-C258E939EAAB}" srcOrd="2" destOrd="0" parTransId="{34D7719A-162A-43BE-ADFB-FF825712E9EC}" sibTransId="{AC9CB186-A224-4EA1-9606-B71BEE1EAD1F}"/>
    <dgm:cxn modelId="{68EE846A-999B-4AD9-AD87-1E9AA545C131}" type="presOf" srcId="{2F4B4E57-EA97-4A57-9224-B3C6DC719E4B}" destId="{72192730-4CEA-4323-A3D5-A8B2AA9D9B36}" srcOrd="0" destOrd="0" presId="urn:microsoft.com/office/officeart/2005/8/layout/hProcess6"/>
    <dgm:cxn modelId="{4787A51B-A2DF-401B-B816-65B9E282C37F}" srcId="{453CB10B-CF2F-42A4-9679-309C53A838B2}" destId="{9F218D10-B03C-4B91-BA59-DA7513693BAA}" srcOrd="2" destOrd="0" parTransId="{69E71837-09F0-4C61-B7DA-12009B1C375B}" sibTransId="{B98207CD-057E-41E3-9266-33B9BCE8F4DA}"/>
    <dgm:cxn modelId="{AE1B2811-2C0E-41C2-B551-BD5D8E5F4725}" type="presOf" srcId="{E361F76E-CC19-4173-8A59-8F8A79FDCE00}" destId="{AD3E326E-2A8E-4F04-A931-C6E59BB963C6}" srcOrd="0" destOrd="0" presId="urn:microsoft.com/office/officeart/2005/8/layout/hProcess6"/>
    <dgm:cxn modelId="{41B8445B-8FD2-4D3A-9730-3069B15EC5E7}" srcId="{2F4B4E57-EA97-4A57-9224-B3C6DC719E4B}" destId="{92C5324B-4241-4C8E-A80B-75CA499DF8F0}" srcOrd="0" destOrd="0" parTransId="{2161550F-513C-4A60-97E0-33C06E51D7CE}" sibTransId="{B022F9CF-28C0-4516-9BC2-69549BAE8FFF}"/>
    <dgm:cxn modelId="{9C647D46-8818-4AE8-9BAC-C1F24C5B910F}" type="presOf" srcId="{38C8533E-E4F8-4C7E-8456-C258E939EAAB}" destId="{AD3E326E-2A8E-4F04-A931-C6E59BB963C6}" srcOrd="0" destOrd="2" presId="urn:microsoft.com/office/officeart/2005/8/layout/hProcess6"/>
    <dgm:cxn modelId="{C5B00C69-0869-409F-9D8E-E57BAEF8362D}" type="presParOf" srcId="{91A25C77-68E5-4CBC-A545-6C7F15CB2A3A}" destId="{5290F245-3C07-4011-8F00-02AEB9E3C2DE}" srcOrd="0" destOrd="0" presId="urn:microsoft.com/office/officeart/2005/8/layout/hProcess6"/>
    <dgm:cxn modelId="{0B69038C-20B7-4CA6-A288-B8E71373F255}" type="presParOf" srcId="{5290F245-3C07-4011-8F00-02AEB9E3C2DE}" destId="{47A3D8B1-AFD8-4E9D-95E8-44209F7B86EE}" srcOrd="0" destOrd="0" presId="urn:microsoft.com/office/officeart/2005/8/layout/hProcess6"/>
    <dgm:cxn modelId="{00D85AEE-4001-459F-A2C6-8726E2554141}" type="presParOf" srcId="{5290F245-3C07-4011-8F00-02AEB9E3C2DE}" destId="{778C7809-2F21-4670-8D2E-B103B82BCADD}" srcOrd="1" destOrd="0" presId="urn:microsoft.com/office/officeart/2005/8/layout/hProcess6"/>
    <dgm:cxn modelId="{2BB6A61D-32EF-4842-BBA9-1C1640359BCF}" type="presParOf" srcId="{5290F245-3C07-4011-8F00-02AEB9E3C2DE}" destId="{131FA182-0564-4A4B-9791-4E79843EFBE0}" srcOrd="2" destOrd="0" presId="urn:microsoft.com/office/officeart/2005/8/layout/hProcess6"/>
    <dgm:cxn modelId="{72596C35-4727-4D4B-B68E-199247DEEDF9}" type="presParOf" srcId="{5290F245-3C07-4011-8F00-02AEB9E3C2DE}" destId="{72192730-4CEA-4323-A3D5-A8B2AA9D9B36}" srcOrd="3" destOrd="0" presId="urn:microsoft.com/office/officeart/2005/8/layout/hProcess6"/>
    <dgm:cxn modelId="{6F7D03DC-6D7C-48F5-BC74-021FE8F4EEC2}" type="presParOf" srcId="{91A25C77-68E5-4CBC-A545-6C7F15CB2A3A}" destId="{0DFDEE0B-6CB0-4DBF-B5FA-E74D03157E5E}" srcOrd="1" destOrd="0" presId="urn:microsoft.com/office/officeart/2005/8/layout/hProcess6"/>
    <dgm:cxn modelId="{3F15230B-489C-4885-A259-8A693C71C0C6}" type="presParOf" srcId="{91A25C77-68E5-4CBC-A545-6C7F15CB2A3A}" destId="{8348B045-8168-4EFB-AA52-FF61CBE04883}" srcOrd="2" destOrd="0" presId="urn:microsoft.com/office/officeart/2005/8/layout/hProcess6"/>
    <dgm:cxn modelId="{073D0E13-FFD5-4AD3-935D-03CD7E6E96D6}" type="presParOf" srcId="{8348B045-8168-4EFB-AA52-FF61CBE04883}" destId="{D365963F-AECE-4EC9-986A-6A02FC124BD0}" srcOrd="0" destOrd="0" presId="urn:microsoft.com/office/officeart/2005/8/layout/hProcess6"/>
    <dgm:cxn modelId="{1536E1E4-BD5E-41BC-8BC1-C77154150E3F}" type="presParOf" srcId="{8348B045-8168-4EFB-AA52-FF61CBE04883}" destId="{AD3E326E-2A8E-4F04-A931-C6E59BB963C6}" srcOrd="1" destOrd="0" presId="urn:microsoft.com/office/officeart/2005/8/layout/hProcess6"/>
    <dgm:cxn modelId="{D85E4F3A-7E89-4F19-B75E-A02786BD6AD5}" type="presParOf" srcId="{8348B045-8168-4EFB-AA52-FF61CBE04883}" destId="{3042E573-4E0E-41D1-AF7E-4DF54252BA2D}" srcOrd="2" destOrd="0" presId="urn:microsoft.com/office/officeart/2005/8/layout/hProcess6"/>
    <dgm:cxn modelId="{5FDA80DF-C7C1-4347-BE6F-4B1AE48BA37E}" type="presParOf" srcId="{8348B045-8168-4EFB-AA52-FF61CBE04883}" destId="{9C73D1B9-9E79-49E5-A2E3-72D644FFA914}" srcOrd="3" destOrd="0" presId="urn:microsoft.com/office/officeart/2005/8/layout/hProcess6"/>
    <dgm:cxn modelId="{EC8CCDD2-84A7-4EEB-8B91-B4F57DBA1AD5}" type="presParOf" srcId="{91A25C77-68E5-4CBC-A545-6C7F15CB2A3A}" destId="{69149711-6CFC-427F-8FA4-CC29EB2DE4B1}" srcOrd="3" destOrd="0" presId="urn:microsoft.com/office/officeart/2005/8/layout/hProcess6"/>
    <dgm:cxn modelId="{31D55619-9ED9-4A52-8647-CEBB2AE45E9D}" type="presParOf" srcId="{91A25C77-68E5-4CBC-A545-6C7F15CB2A3A}" destId="{502F5BDC-7E88-48DE-9273-BB73C715D4E0}" srcOrd="4" destOrd="0" presId="urn:microsoft.com/office/officeart/2005/8/layout/hProcess6"/>
    <dgm:cxn modelId="{1D872F4B-B543-43DB-8E89-1AE8CF153A44}" type="presParOf" srcId="{502F5BDC-7E88-48DE-9273-BB73C715D4E0}" destId="{B83D2F2C-40A2-42BD-BF80-280AAE9DD5CA}" srcOrd="0" destOrd="0" presId="urn:microsoft.com/office/officeart/2005/8/layout/hProcess6"/>
    <dgm:cxn modelId="{CBBF5E62-1F64-47FD-971E-531591CF8534}" type="presParOf" srcId="{502F5BDC-7E88-48DE-9273-BB73C715D4E0}" destId="{4D10A7DE-3CC5-4844-B25A-47E47E956291}" srcOrd="1" destOrd="0" presId="urn:microsoft.com/office/officeart/2005/8/layout/hProcess6"/>
    <dgm:cxn modelId="{4882FAAD-3EDC-475F-84DE-48E7FCC47CC7}" type="presParOf" srcId="{502F5BDC-7E88-48DE-9273-BB73C715D4E0}" destId="{710A02B4-EE93-4DF6-8FE6-DFD3AE0D8264}" srcOrd="2" destOrd="0" presId="urn:microsoft.com/office/officeart/2005/8/layout/hProcess6"/>
    <dgm:cxn modelId="{25270D2F-D025-43F4-9CF6-E567FDECF934}" type="presParOf" srcId="{502F5BDC-7E88-48DE-9273-BB73C715D4E0}" destId="{B6B3BE45-B7CD-43F8-80B2-3C36F37A57EB}" srcOrd="3" destOrd="0" presId="urn:microsoft.com/office/officeart/2005/8/layout/hProcess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F439D-A19B-4AB7-BF65-A78D02E46E0D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C087BA-AB92-48FB-A61B-74C05FDA6F82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757A2E6E-A42A-4980-A3FD-8315DA9D38FB}" type="parTrans" cxnId="{D875A5B0-EA8C-47CA-9A58-185A01F39C68}">
      <dgm:prSet/>
      <dgm:spPr/>
      <dgm:t>
        <a:bodyPr/>
        <a:lstStyle/>
        <a:p>
          <a:endParaRPr lang="en-US"/>
        </a:p>
      </dgm:t>
    </dgm:pt>
    <dgm:pt modelId="{E874D1D9-7002-4E27-BEDA-B6EA877A8C5B}" type="sibTrans" cxnId="{D875A5B0-EA8C-47CA-9A58-185A01F39C68}">
      <dgm:prSet/>
      <dgm:spPr/>
      <dgm:t>
        <a:bodyPr/>
        <a:lstStyle/>
        <a:p>
          <a:endParaRPr lang="en-US"/>
        </a:p>
      </dgm:t>
    </dgm:pt>
    <dgm:pt modelId="{C0AE441D-958A-4B2A-8E7B-0B76809EC85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Identification &amp; Analysis </a:t>
          </a:r>
          <a:endParaRPr lang="en-US" sz="1800" dirty="0">
            <a:solidFill>
              <a:schemeClr val="bg1"/>
            </a:solidFill>
          </a:endParaRPr>
        </a:p>
      </dgm:t>
    </dgm:pt>
    <dgm:pt modelId="{83384DDA-9574-4C64-B673-58C7466ECC97}" type="parTrans" cxnId="{37AC7E46-A8CC-447F-8AC9-0F8F8611303A}">
      <dgm:prSet/>
      <dgm:spPr/>
      <dgm:t>
        <a:bodyPr/>
        <a:lstStyle/>
        <a:p>
          <a:endParaRPr lang="en-US"/>
        </a:p>
      </dgm:t>
    </dgm:pt>
    <dgm:pt modelId="{7691D168-253C-4991-BDE7-5304674BF57E}" type="sibTrans" cxnId="{37AC7E46-A8CC-447F-8AC9-0F8F8611303A}">
      <dgm:prSet/>
      <dgm:spPr/>
      <dgm:t>
        <a:bodyPr/>
        <a:lstStyle/>
        <a:p>
          <a:endParaRPr lang="en-US"/>
        </a:p>
      </dgm:t>
    </dgm:pt>
    <dgm:pt modelId="{B19AA72E-D615-4810-AD79-158C4C5BD148}">
      <dgm:prSet phldrT="[Text]"/>
      <dgm:spPr/>
      <dgm:t>
        <a:bodyPr/>
        <a:lstStyle/>
        <a:p>
          <a:r>
            <a:rPr lang="en-US" dirty="0" smtClean="0"/>
            <a:t>Plan &amp; Implement</a:t>
          </a:r>
          <a:endParaRPr lang="en-US" dirty="0"/>
        </a:p>
      </dgm:t>
    </dgm:pt>
    <dgm:pt modelId="{494B5885-3A75-4473-A29D-2AB6C46CE473}" type="parTrans" cxnId="{24CC21EF-8DC1-4836-94AD-6A9EC3F99D0B}">
      <dgm:prSet/>
      <dgm:spPr/>
      <dgm:t>
        <a:bodyPr/>
        <a:lstStyle/>
        <a:p>
          <a:endParaRPr lang="en-US"/>
        </a:p>
      </dgm:t>
    </dgm:pt>
    <dgm:pt modelId="{5C7B2757-A311-471F-8567-2747A6DD5C21}" type="sibTrans" cxnId="{24CC21EF-8DC1-4836-94AD-6A9EC3F99D0B}">
      <dgm:prSet/>
      <dgm:spPr/>
      <dgm:t>
        <a:bodyPr/>
        <a:lstStyle/>
        <a:p>
          <a:endParaRPr lang="en-US"/>
        </a:p>
      </dgm:t>
    </dgm:pt>
    <dgm:pt modelId="{225A4382-FB5B-4417-855A-87AC03E944AF}">
      <dgm:prSet phldrT="[Text]" custT="1"/>
      <dgm:spPr/>
      <dgm:t>
        <a:bodyPr/>
        <a:lstStyle/>
        <a:p>
          <a:r>
            <a:rPr lang="en-US" sz="1800" dirty="0" smtClean="0"/>
            <a:t>Creation of Vision</a:t>
          </a:r>
          <a:endParaRPr lang="en-US" sz="1800" dirty="0"/>
        </a:p>
      </dgm:t>
    </dgm:pt>
    <dgm:pt modelId="{1D5F1FB7-C6EF-40B9-97FA-1881AE689027}" type="parTrans" cxnId="{96827680-D320-4046-BC65-8182F945A780}">
      <dgm:prSet/>
      <dgm:spPr/>
      <dgm:t>
        <a:bodyPr/>
        <a:lstStyle/>
        <a:p>
          <a:endParaRPr lang="en-US"/>
        </a:p>
      </dgm:t>
    </dgm:pt>
    <dgm:pt modelId="{A1871888-CF01-42B0-8EFA-E8C94C89B14C}" type="sibTrans" cxnId="{96827680-D320-4046-BC65-8182F945A780}">
      <dgm:prSet/>
      <dgm:spPr/>
      <dgm:t>
        <a:bodyPr/>
        <a:lstStyle/>
        <a:p>
          <a:endParaRPr lang="en-US"/>
        </a:p>
      </dgm:t>
    </dgm:pt>
    <dgm:pt modelId="{311EC9AC-A2B6-431E-8425-2646F31DF6F0}">
      <dgm:prSet phldrT="[Text]"/>
      <dgm:spPr/>
      <dgm:t>
        <a:bodyPr/>
        <a:lstStyle/>
        <a:p>
          <a:r>
            <a:rPr lang="en-US" dirty="0" smtClean="0"/>
            <a:t>Monitor &amp; Improve</a:t>
          </a:r>
          <a:endParaRPr lang="en-US" dirty="0"/>
        </a:p>
      </dgm:t>
    </dgm:pt>
    <dgm:pt modelId="{73C18465-0F63-488B-B9D4-49E02C2A70A9}" type="parTrans" cxnId="{46C65622-75AA-44DD-8FE6-604026D315BA}">
      <dgm:prSet/>
      <dgm:spPr/>
      <dgm:t>
        <a:bodyPr/>
        <a:lstStyle/>
        <a:p>
          <a:endParaRPr lang="en-US"/>
        </a:p>
      </dgm:t>
    </dgm:pt>
    <dgm:pt modelId="{07D60C73-7218-4AFA-A307-96BB0674175E}" type="sibTrans" cxnId="{46C65622-75AA-44DD-8FE6-604026D315BA}">
      <dgm:prSet/>
      <dgm:spPr/>
      <dgm:t>
        <a:bodyPr/>
        <a:lstStyle/>
        <a:p>
          <a:endParaRPr lang="en-US"/>
        </a:p>
      </dgm:t>
    </dgm:pt>
    <dgm:pt modelId="{07BDE87D-E52C-4756-B2EF-B8F5F5061980}">
      <dgm:prSet phldrT="[Text]" custT="1"/>
      <dgm:spPr/>
      <dgm:t>
        <a:bodyPr/>
        <a:lstStyle/>
        <a:p>
          <a:r>
            <a:rPr lang="en-US" sz="1800" dirty="0" smtClean="0"/>
            <a:t>Progress Monitoring</a:t>
          </a:r>
          <a:endParaRPr lang="en-US" sz="1800" dirty="0"/>
        </a:p>
      </dgm:t>
    </dgm:pt>
    <dgm:pt modelId="{058C6AA8-22B1-48BF-AF6E-AF63D4229271}" type="parTrans" cxnId="{3A7BA937-0C2A-4159-B940-1E83BD644D2E}">
      <dgm:prSet/>
      <dgm:spPr/>
      <dgm:t>
        <a:bodyPr/>
        <a:lstStyle/>
        <a:p>
          <a:endParaRPr lang="en-US"/>
        </a:p>
      </dgm:t>
    </dgm:pt>
    <dgm:pt modelId="{B068D39C-49C6-4022-9E01-4DFC47C8E83E}" type="sibTrans" cxnId="{3A7BA937-0C2A-4159-B940-1E83BD644D2E}">
      <dgm:prSet/>
      <dgm:spPr/>
      <dgm:t>
        <a:bodyPr/>
        <a:lstStyle/>
        <a:p>
          <a:endParaRPr lang="en-US"/>
        </a:p>
      </dgm:t>
    </dgm:pt>
    <dgm:pt modelId="{578822D0-BC2A-466B-8BB1-19ECA978D4E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Description</a:t>
          </a:r>
          <a:endParaRPr lang="en-US" sz="1800" dirty="0">
            <a:solidFill>
              <a:schemeClr val="bg1"/>
            </a:solidFill>
          </a:endParaRPr>
        </a:p>
      </dgm:t>
    </dgm:pt>
    <dgm:pt modelId="{2C39C5F0-BC3D-47C0-829E-364FB97DF47B}" type="parTrans" cxnId="{1ADDB513-0FC2-48FA-A70D-089E1C595CCF}">
      <dgm:prSet/>
      <dgm:spPr/>
      <dgm:t>
        <a:bodyPr/>
        <a:lstStyle/>
        <a:p>
          <a:endParaRPr lang="en-US"/>
        </a:p>
      </dgm:t>
    </dgm:pt>
    <dgm:pt modelId="{DBCD34C4-B0D3-436E-BD97-B87F792EC643}" type="sibTrans" cxnId="{1ADDB513-0FC2-48FA-A70D-089E1C595CCF}">
      <dgm:prSet/>
      <dgm:spPr/>
      <dgm:t>
        <a:bodyPr/>
        <a:lstStyle/>
        <a:p>
          <a:endParaRPr lang="en-US"/>
        </a:p>
      </dgm:t>
    </dgm:pt>
    <dgm:pt modelId="{8A501760-1D17-4B4F-BDF1-CC9A2549752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Identification</a:t>
          </a:r>
          <a:endParaRPr lang="en-US" sz="1800" dirty="0">
            <a:solidFill>
              <a:schemeClr val="bg1"/>
            </a:solidFill>
          </a:endParaRPr>
        </a:p>
      </dgm:t>
    </dgm:pt>
    <dgm:pt modelId="{2554E19E-8AC9-4BE8-ADE9-07257D55D242}" type="parTrans" cxnId="{680BDA21-F4F1-4921-B943-22A29E4C43D6}">
      <dgm:prSet/>
      <dgm:spPr/>
      <dgm:t>
        <a:bodyPr/>
        <a:lstStyle/>
        <a:p>
          <a:endParaRPr lang="en-US"/>
        </a:p>
      </dgm:t>
    </dgm:pt>
    <dgm:pt modelId="{13E04317-8837-4151-9D18-50F894FE6F83}" type="sibTrans" cxnId="{680BDA21-F4F1-4921-B943-22A29E4C43D6}">
      <dgm:prSet/>
      <dgm:spPr/>
      <dgm:t>
        <a:bodyPr/>
        <a:lstStyle/>
        <a:p>
          <a:endParaRPr lang="en-US"/>
        </a:p>
      </dgm:t>
    </dgm:pt>
    <dgm:pt modelId="{CDECFB58-AC41-4A58-9C06-B42A1AB0974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assessment &amp; promising approach selection</a:t>
          </a:r>
          <a:endParaRPr lang="en-US" sz="1800" dirty="0">
            <a:solidFill>
              <a:schemeClr val="bg1"/>
            </a:solidFill>
          </a:endParaRPr>
        </a:p>
      </dgm:t>
    </dgm:pt>
    <dgm:pt modelId="{19F22667-C363-4ADE-9A1D-AC6F1F266F44}" type="parTrans" cxnId="{F9DFCA3C-8551-449A-B0FD-C79B456B38A3}">
      <dgm:prSet/>
      <dgm:spPr/>
      <dgm:t>
        <a:bodyPr/>
        <a:lstStyle/>
        <a:p>
          <a:endParaRPr lang="en-US"/>
        </a:p>
      </dgm:t>
    </dgm:pt>
    <dgm:pt modelId="{D853EDB9-212A-420A-AF6F-33F359E4014D}" type="sibTrans" cxnId="{F9DFCA3C-8551-449A-B0FD-C79B456B38A3}">
      <dgm:prSet/>
      <dgm:spPr/>
      <dgm:t>
        <a:bodyPr/>
        <a:lstStyle/>
        <a:p>
          <a:endParaRPr lang="en-US"/>
        </a:p>
      </dgm:t>
    </dgm:pt>
    <dgm:pt modelId="{073A3B24-CF61-45A8-9D2B-6E8CA77118F1}">
      <dgm:prSet phldrT="[Text]" custT="1"/>
      <dgm:spPr/>
      <dgm:t>
        <a:bodyPr/>
        <a:lstStyle/>
        <a:p>
          <a:r>
            <a:rPr lang="en-US" sz="1800" dirty="0" smtClean="0"/>
            <a:t>Mission Development</a:t>
          </a:r>
          <a:endParaRPr lang="en-US" sz="1800" dirty="0"/>
        </a:p>
      </dgm:t>
    </dgm:pt>
    <dgm:pt modelId="{EFFE665F-666A-4D26-A044-82479FD36B2F}" type="parTrans" cxnId="{5AC1E808-A6A5-4B18-8A87-53BFA62191D4}">
      <dgm:prSet/>
      <dgm:spPr/>
      <dgm:t>
        <a:bodyPr/>
        <a:lstStyle/>
        <a:p>
          <a:endParaRPr lang="en-US"/>
        </a:p>
      </dgm:t>
    </dgm:pt>
    <dgm:pt modelId="{B9D8A913-42B5-4B85-9E2B-747402C8F9E0}" type="sibTrans" cxnId="{5AC1E808-A6A5-4B18-8A87-53BFA62191D4}">
      <dgm:prSet/>
      <dgm:spPr/>
      <dgm:t>
        <a:bodyPr/>
        <a:lstStyle/>
        <a:p>
          <a:endParaRPr lang="en-US"/>
        </a:p>
      </dgm:t>
    </dgm:pt>
    <dgm:pt modelId="{7A7033BE-F34E-4718-B398-F57DFB249504}">
      <dgm:prSet phldrT="[Text]" custT="1"/>
      <dgm:spPr/>
      <dgm:t>
        <a:bodyPr/>
        <a:lstStyle/>
        <a:p>
          <a:r>
            <a:rPr lang="en-US" sz="1800" dirty="0" smtClean="0"/>
            <a:t>Setting goals &amp; objectives</a:t>
          </a:r>
          <a:endParaRPr lang="en-US" sz="1800" dirty="0"/>
        </a:p>
      </dgm:t>
    </dgm:pt>
    <dgm:pt modelId="{75736E8E-4DA2-40FF-9897-2E6EC4C20C8E}" type="parTrans" cxnId="{397815F0-28D7-4AC6-8CB2-28E341F641CD}">
      <dgm:prSet/>
      <dgm:spPr/>
      <dgm:t>
        <a:bodyPr/>
        <a:lstStyle/>
        <a:p>
          <a:endParaRPr lang="en-US"/>
        </a:p>
      </dgm:t>
    </dgm:pt>
    <dgm:pt modelId="{6B36A389-37CD-4296-9790-A0E406003EB5}" type="sibTrans" cxnId="{397815F0-28D7-4AC6-8CB2-28E341F641CD}">
      <dgm:prSet/>
      <dgm:spPr/>
      <dgm:t>
        <a:bodyPr/>
        <a:lstStyle/>
        <a:p>
          <a:endParaRPr lang="en-US"/>
        </a:p>
      </dgm:t>
    </dgm:pt>
    <dgm:pt modelId="{A8C41D2A-95AD-49B9-90A0-11F0E5D2EA0F}">
      <dgm:prSet phldrT="[Text]" custT="1"/>
      <dgm:spPr/>
      <dgm:t>
        <a:bodyPr/>
        <a:lstStyle/>
        <a:p>
          <a:r>
            <a:rPr lang="en-US" sz="1800" dirty="0" smtClean="0"/>
            <a:t>Developing Project Strategy</a:t>
          </a:r>
        </a:p>
        <a:p>
          <a:r>
            <a:rPr lang="en-US" sz="1800" dirty="0" smtClean="0"/>
            <a:t>Action planning &amp; implementation</a:t>
          </a:r>
          <a:endParaRPr lang="en-US" sz="1800" dirty="0"/>
        </a:p>
      </dgm:t>
    </dgm:pt>
    <dgm:pt modelId="{B70ECCDB-A7B2-4DA9-9413-B2D67BA8061F}" type="parTrans" cxnId="{63AB0C9D-FF7F-44E0-AE16-864C89407B64}">
      <dgm:prSet/>
      <dgm:spPr/>
      <dgm:t>
        <a:bodyPr/>
        <a:lstStyle/>
        <a:p>
          <a:endParaRPr lang="en-US"/>
        </a:p>
      </dgm:t>
    </dgm:pt>
    <dgm:pt modelId="{45B1E952-30B5-4E5C-BCE8-61214D03F2A4}" type="sibTrans" cxnId="{63AB0C9D-FF7F-44E0-AE16-864C89407B64}">
      <dgm:prSet/>
      <dgm:spPr/>
      <dgm:t>
        <a:bodyPr/>
        <a:lstStyle/>
        <a:p>
          <a:endParaRPr lang="en-US"/>
        </a:p>
      </dgm:t>
    </dgm:pt>
    <dgm:pt modelId="{DB0D6D18-1C04-4B9A-BCE2-A8A04A125E88}">
      <dgm:prSet phldrT="[Text]" custT="1"/>
      <dgm:spPr/>
      <dgm:t>
        <a:bodyPr/>
        <a:lstStyle/>
        <a:p>
          <a:r>
            <a:rPr lang="en-US" sz="1800" dirty="0" smtClean="0"/>
            <a:t>Process Improvement</a:t>
          </a:r>
          <a:endParaRPr lang="en-US" sz="1800" dirty="0"/>
        </a:p>
      </dgm:t>
    </dgm:pt>
    <dgm:pt modelId="{3F3598A3-D6D8-4177-81FE-A35F4733A12B}" type="parTrans" cxnId="{64F2FA21-1277-4649-A4E1-F3B91E4883D0}">
      <dgm:prSet/>
      <dgm:spPr/>
      <dgm:t>
        <a:bodyPr/>
        <a:lstStyle/>
        <a:p>
          <a:endParaRPr lang="en-US"/>
        </a:p>
      </dgm:t>
    </dgm:pt>
    <dgm:pt modelId="{34E794B5-92C3-42DF-A036-21747F271E42}" type="sibTrans" cxnId="{64F2FA21-1277-4649-A4E1-F3B91E4883D0}">
      <dgm:prSet/>
      <dgm:spPr/>
      <dgm:t>
        <a:bodyPr/>
        <a:lstStyle/>
        <a:p>
          <a:endParaRPr lang="en-US"/>
        </a:p>
      </dgm:t>
    </dgm:pt>
    <dgm:pt modelId="{63E5E142-C328-4B6B-92A9-33B5DE1BC06D}">
      <dgm:prSet phldrT="[Text]" custT="1"/>
      <dgm:spPr/>
      <dgm:t>
        <a:bodyPr/>
        <a:lstStyle/>
        <a:p>
          <a:r>
            <a:rPr lang="en-US" sz="1800" dirty="0" smtClean="0"/>
            <a:t>Project Evaluation</a:t>
          </a:r>
          <a:endParaRPr lang="en-US" sz="1800" dirty="0"/>
        </a:p>
      </dgm:t>
    </dgm:pt>
    <dgm:pt modelId="{98DB96DB-8215-4435-83F0-0D14F91D47EF}" type="parTrans" cxnId="{5ED93368-24A1-4D07-80BD-551D1CFF8097}">
      <dgm:prSet/>
      <dgm:spPr/>
      <dgm:t>
        <a:bodyPr/>
        <a:lstStyle/>
        <a:p>
          <a:endParaRPr lang="en-US"/>
        </a:p>
      </dgm:t>
    </dgm:pt>
    <dgm:pt modelId="{BF8FC10B-CA05-4D06-8793-99F02BF6F594}" type="sibTrans" cxnId="{5ED93368-24A1-4D07-80BD-551D1CFF8097}">
      <dgm:prSet/>
      <dgm:spPr/>
      <dgm:t>
        <a:bodyPr/>
        <a:lstStyle/>
        <a:p>
          <a:endParaRPr lang="en-US"/>
        </a:p>
      </dgm:t>
    </dgm:pt>
    <dgm:pt modelId="{A3EE8D25-5AC9-4AF0-9660-BBDBE1537BF7}">
      <dgm:prSet phldrT="[Text]" custT="1"/>
      <dgm:spPr/>
      <dgm:t>
        <a:bodyPr/>
        <a:lstStyle/>
        <a:p>
          <a:r>
            <a:rPr lang="en-US" sz="1800" dirty="0" smtClean="0"/>
            <a:t>Project Improvement</a:t>
          </a:r>
          <a:endParaRPr lang="en-US" sz="1800" dirty="0"/>
        </a:p>
      </dgm:t>
    </dgm:pt>
    <dgm:pt modelId="{96AF8AC3-125A-48FC-8132-3A65629EE7E6}" type="parTrans" cxnId="{511B4875-B8EB-485C-8BA9-14D48A58F1E5}">
      <dgm:prSet/>
      <dgm:spPr/>
      <dgm:t>
        <a:bodyPr/>
        <a:lstStyle/>
        <a:p>
          <a:endParaRPr lang="en-US"/>
        </a:p>
      </dgm:t>
    </dgm:pt>
    <dgm:pt modelId="{658665A7-9FAF-4D4B-878D-79B0326FD52C}" type="sibTrans" cxnId="{511B4875-B8EB-485C-8BA9-14D48A58F1E5}">
      <dgm:prSet/>
      <dgm:spPr/>
      <dgm:t>
        <a:bodyPr/>
        <a:lstStyle/>
        <a:p>
          <a:endParaRPr lang="en-US"/>
        </a:p>
      </dgm:t>
    </dgm:pt>
    <dgm:pt modelId="{BF9B1683-F231-4470-B0DD-F5F3BD194AF2}" type="pres">
      <dgm:prSet presAssocID="{4F2F439D-A19B-4AB7-BF65-A78D02E46E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7F7FE-B7D3-47A8-B5DB-5EF63F8A4933}" type="pres">
      <dgm:prSet presAssocID="{4EC087BA-AB92-48FB-A61B-74C05FDA6F82}" presName="compositeNode" presStyleCnt="0">
        <dgm:presLayoutVars>
          <dgm:bulletEnabled val="1"/>
        </dgm:presLayoutVars>
      </dgm:prSet>
      <dgm:spPr/>
    </dgm:pt>
    <dgm:pt modelId="{8B8B2A6F-A929-4934-9466-723A321F8140}" type="pres">
      <dgm:prSet presAssocID="{4EC087BA-AB92-48FB-A61B-74C05FDA6F82}" presName="bgRect" presStyleLbl="node1" presStyleIdx="0" presStyleCnt="3" custAng="0" custScaleX="39985" custLinFactNeighborX="1201"/>
      <dgm:spPr/>
      <dgm:t>
        <a:bodyPr/>
        <a:lstStyle/>
        <a:p>
          <a:endParaRPr lang="en-US"/>
        </a:p>
      </dgm:t>
    </dgm:pt>
    <dgm:pt modelId="{4B4E18DF-0C10-4581-B663-523711870F8A}" type="pres">
      <dgm:prSet presAssocID="{4EC087BA-AB92-48FB-A61B-74C05FDA6F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65F10-BFBF-4167-99CD-3EFDE9AAF9F5}" type="pres">
      <dgm:prSet presAssocID="{4EC087BA-AB92-48FB-A61B-74C05FDA6F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D16A-23E4-4207-B64F-7AEBAE272109}" type="pres">
      <dgm:prSet presAssocID="{E874D1D9-7002-4E27-BEDA-B6EA877A8C5B}" presName="hSp" presStyleCnt="0"/>
      <dgm:spPr/>
    </dgm:pt>
    <dgm:pt modelId="{0EF49312-9B98-4135-B05A-D58E3F154A7E}" type="pres">
      <dgm:prSet presAssocID="{E874D1D9-7002-4E27-BEDA-B6EA877A8C5B}" presName="vProcSp" presStyleCnt="0"/>
      <dgm:spPr/>
    </dgm:pt>
    <dgm:pt modelId="{5D9E1DEA-105E-481E-93C4-739DBDC679C4}" type="pres">
      <dgm:prSet presAssocID="{E874D1D9-7002-4E27-BEDA-B6EA877A8C5B}" presName="vSp1" presStyleCnt="0"/>
      <dgm:spPr/>
    </dgm:pt>
    <dgm:pt modelId="{A7D5D972-9D1B-473E-88FE-0AC7E6D08A3A}" type="pres">
      <dgm:prSet presAssocID="{E874D1D9-7002-4E27-BEDA-B6EA877A8C5B}" presName="simulatedConn" presStyleLbl="solidFgAcc1" presStyleIdx="0" presStyleCnt="2" custLinFactNeighborX="-2588" custLinFactNeighborY="40110"/>
      <dgm:spPr/>
    </dgm:pt>
    <dgm:pt modelId="{D0A5FA06-62D8-412D-A390-FC5A4358E297}" type="pres">
      <dgm:prSet presAssocID="{E874D1D9-7002-4E27-BEDA-B6EA877A8C5B}" presName="vSp2" presStyleCnt="0"/>
      <dgm:spPr/>
    </dgm:pt>
    <dgm:pt modelId="{3F4B2DE2-1270-427A-92AB-6B7165AD73B6}" type="pres">
      <dgm:prSet presAssocID="{E874D1D9-7002-4E27-BEDA-B6EA877A8C5B}" presName="sibTrans" presStyleCnt="0"/>
      <dgm:spPr/>
    </dgm:pt>
    <dgm:pt modelId="{54A5DF86-8FC9-425D-974E-6937101BDD4D}" type="pres">
      <dgm:prSet presAssocID="{B19AA72E-D615-4810-AD79-158C4C5BD148}" presName="compositeNode" presStyleCnt="0">
        <dgm:presLayoutVars>
          <dgm:bulletEnabled val="1"/>
        </dgm:presLayoutVars>
      </dgm:prSet>
      <dgm:spPr/>
    </dgm:pt>
    <dgm:pt modelId="{CCD64D0F-D93E-40A6-8EC4-8910553B099E}" type="pres">
      <dgm:prSet presAssocID="{B19AA72E-D615-4810-AD79-158C4C5BD148}" presName="bgRect" presStyleLbl="node1" presStyleIdx="1" presStyleCnt="3" custScaleX="43186" custLinFactNeighborX="2162"/>
      <dgm:spPr/>
      <dgm:t>
        <a:bodyPr/>
        <a:lstStyle/>
        <a:p>
          <a:endParaRPr lang="en-US"/>
        </a:p>
      </dgm:t>
    </dgm:pt>
    <dgm:pt modelId="{F6FD9CB9-B7A5-4DA1-82D4-892D1A962405}" type="pres">
      <dgm:prSet presAssocID="{B19AA72E-D615-4810-AD79-158C4C5BD14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925-6A79-4C2C-901A-34612FDDCA2A}" type="pres">
      <dgm:prSet presAssocID="{B19AA72E-D615-4810-AD79-158C4C5BD14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91DFA-F184-4741-91C3-C1076C1D1F28}" type="pres">
      <dgm:prSet presAssocID="{5C7B2757-A311-471F-8567-2747A6DD5C21}" presName="hSp" presStyleCnt="0"/>
      <dgm:spPr/>
    </dgm:pt>
    <dgm:pt modelId="{24650B7F-9CDF-4D4C-A168-EB1FC31F002D}" type="pres">
      <dgm:prSet presAssocID="{5C7B2757-A311-471F-8567-2747A6DD5C21}" presName="vProcSp" presStyleCnt="0"/>
      <dgm:spPr/>
    </dgm:pt>
    <dgm:pt modelId="{4CA907B3-E114-4192-A428-276358C37872}" type="pres">
      <dgm:prSet presAssocID="{5C7B2757-A311-471F-8567-2747A6DD5C21}" presName="vSp1" presStyleCnt="0"/>
      <dgm:spPr/>
    </dgm:pt>
    <dgm:pt modelId="{5679C43D-95AD-4EA8-836D-8348D221DA45}" type="pres">
      <dgm:prSet presAssocID="{5C7B2757-A311-471F-8567-2747A6DD5C21}" presName="simulatedConn" presStyleLbl="solidFgAcc1" presStyleIdx="1" presStyleCnt="2"/>
      <dgm:spPr/>
    </dgm:pt>
    <dgm:pt modelId="{9A92B47F-754E-46D6-B164-A89608B19353}" type="pres">
      <dgm:prSet presAssocID="{5C7B2757-A311-471F-8567-2747A6DD5C21}" presName="vSp2" presStyleCnt="0"/>
      <dgm:spPr/>
    </dgm:pt>
    <dgm:pt modelId="{FA3844E8-1FCF-4ED1-8924-D1E495D02C95}" type="pres">
      <dgm:prSet presAssocID="{5C7B2757-A311-471F-8567-2747A6DD5C21}" presName="sibTrans" presStyleCnt="0"/>
      <dgm:spPr/>
    </dgm:pt>
    <dgm:pt modelId="{8589D617-1224-4745-8FC9-B0ABDB0E124B}" type="pres">
      <dgm:prSet presAssocID="{311EC9AC-A2B6-431E-8425-2646F31DF6F0}" presName="compositeNode" presStyleCnt="0">
        <dgm:presLayoutVars>
          <dgm:bulletEnabled val="1"/>
        </dgm:presLayoutVars>
      </dgm:prSet>
      <dgm:spPr/>
    </dgm:pt>
    <dgm:pt modelId="{66D56BE7-DBAE-4D27-A7BA-3B88A6053939}" type="pres">
      <dgm:prSet presAssocID="{311EC9AC-A2B6-431E-8425-2646F31DF6F0}" presName="bgRect" presStyleLbl="node1" presStyleIdx="2" presStyleCnt="3" custScaleX="38477" custLinFactNeighborX="3699"/>
      <dgm:spPr/>
      <dgm:t>
        <a:bodyPr/>
        <a:lstStyle/>
        <a:p>
          <a:endParaRPr lang="en-US"/>
        </a:p>
      </dgm:t>
    </dgm:pt>
    <dgm:pt modelId="{CF131B15-7868-4550-BD91-33D0F06D96E2}" type="pres">
      <dgm:prSet presAssocID="{311EC9AC-A2B6-431E-8425-2646F31DF6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581A5-CFC5-42A5-8CC9-6A7B324A6BF4}" type="pres">
      <dgm:prSet presAssocID="{311EC9AC-A2B6-431E-8425-2646F31DF6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08897-9D67-44C3-BB21-B26A423D4FC4}" type="presOf" srcId="{073A3B24-CF61-45A8-9D2B-6E8CA77118F1}" destId="{0A320925-6A79-4C2C-901A-34612FDDCA2A}" srcOrd="0" destOrd="1" presId="urn:microsoft.com/office/officeart/2005/8/layout/hProcess7"/>
    <dgm:cxn modelId="{5ED93368-24A1-4D07-80BD-551D1CFF8097}" srcId="{311EC9AC-A2B6-431E-8425-2646F31DF6F0}" destId="{63E5E142-C328-4B6B-92A9-33B5DE1BC06D}" srcOrd="2" destOrd="0" parTransId="{98DB96DB-8215-4435-83F0-0D14F91D47EF}" sibTransId="{BF8FC10B-CA05-4D06-8793-99F02BF6F594}"/>
    <dgm:cxn modelId="{0480E285-6A7D-4626-BC98-2D97F8641D25}" type="presOf" srcId="{C0AE441D-958A-4B2A-8E7B-0B76809EC858}" destId="{14665F10-BFBF-4167-99CD-3EFDE9AAF9F5}" srcOrd="0" destOrd="0" presId="urn:microsoft.com/office/officeart/2005/8/layout/hProcess7"/>
    <dgm:cxn modelId="{004F4367-CD29-4ABE-88C4-4C1988045247}" type="presOf" srcId="{63E5E142-C328-4B6B-92A9-33B5DE1BC06D}" destId="{7B4581A5-CFC5-42A5-8CC9-6A7B324A6BF4}" srcOrd="0" destOrd="2" presId="urn:microsoft.com/office/officeart/2005/8/layout/hProcess7"/>
    <dgm:cxn modelId="{790A8254-2D3A-41CE-92AC-F8EECDC239C2}" type="presOf" srcId="{311EC9AC-A2B6-431E-8425-2646F31DF6F0}" destId="{66D56BE7-DBAE-4D27-A7BA-3B88A6053939}" srcOrd="0" destOrd="0" presId="urn:microsoft.com/office/officeart/2005/8/layout/hProcess7"/>
    <dgm:cxn modelId="{F9DFCA3C-8551-449A-B0FD-C79B456B38A3}" srcId="{4EC087BA-AB92-48FB-A61B-74C05FDA6F82}" destId="{CDECFB58-AC41-4A58-9C06-B42A1AB0974A}" srcOrd="3" destOrd="0" parTransId="{19F22667-C363-4ADE-9A1D-AC6F1F266F44}" sibTransId="{D853EDB9-212A-420A-AF6F-33F359E4014D}"/>
    <dgm:cxn modelId="{BEB9BBDD-5D6F-4FAF-8263-1E501946384E}" type="presOf" srcId="{8A501760-1D17-4B4F-BDF1-CC9A25497524}" destId="{14665F10-BFBF-4167-99CD-3EFDE9AAF9F5}" srcOrd="0" destOrd="2" presId="urn:microsoft.com/office/officeart/2005/8/layout/hProcess7"/>
    <dgm:cxn modelId="{B4B55FB9-ACAE-4955-AB0A-B9F856593EF2}" type="presOf" srcId="{A8C41D2A-95AD-49B9-90A0-11F0E5D2EA0F}" destId="{0A320925-6A79-4C2C-901A-34612FDDCA2A}" srcOrd="0" destOrd="3" presId="urn:microsoft.com/office/officeart/2005/8/layout/hProcess7"/>
    <dgm:cxn modelId="{7F8A83E6-7467-49B7-9F3F-5939027C987D}" type="presOf" srcId="{07BDE87D-E52C-4756-B2EF-B8F5F5061980}" destId="{7B4581A5-CFC5-42A5-8CC9-6A7B324A6BF4}" srcOrd="0" destOrd="0" presId="urn:microsoft.com/office/officeart/2005/8/layout/hProcess7"/>
    <dgm:cxn modelId="{2BC2EC58-6209-415F-985B-950C6537681B}" type="presOf" srcId="{B19AA72E-D615-4810-AD79-158C4C5BD148}" destId="{CCD64D0F-D93E-40A6-8EC4-8910553B099E}" srcOrd="0" destOrd="0" presId="urn:microsoft.com/office/officeart/2005/8/layout/hProcess7"/>
    <dgm:cxn modelId="{D875A5B0-EA8C-47CA-9A58-185A01F39C68}" srcId="{4F2F439D-A19B-4AB7-BF65-A78D02E46E0D}" destId="{4EC087BA-AB92-48FB-A61B-74C05FDA6F82}" srcOrd="0" destOrd="0" parTransId="{757A2E6E-A42A-4980-A3FD-8315DA9D38FB}" sibTransId="{E874D1D9-7002-4E27-BEDA-B6EA877A8C5B}"/>
    <dgm:cxn modelId="{64F2FA21-1277-4649-A4E1-F3B91E4883D0}" srcId="{311EC9AC-A2B6-431E-8425-2646F31DF6F0}" destId="{DB0D6D18-1C04-4B9A-BCE2-A8A04A125E88}" srcOrd="1" destOrd="0" parTransId="{3F3598A3-D6D8-4177-81FE-A35F4733A12B}" sibTransId="{34E794B5-92C3-42DF-A036-21747F271E42}"/>
    <dgm:cxn modelId="{5469E69F-3DC7-4EAE-84A0-5B6B2DF5F004}" type="presOf" srcId="{CDECFB58-AC41-4A58-9C06-B42A1AB0974A}" destId="{14665F10-BFBF-4167-99CD-3EFDE9AAF9F5}" srcOrd="0" destOrd="3" presId="urn:microsoft.com/office/officeart/2005/8/layout/hProcess7"/>
    <dgm:cxn modelId="{27EBB739-5155-4867-A5B3-54A7CF1FD6F7}" type="presOf" srcId="{4EC087BA-AB92-48FB-A61B-74C05FDA6F82}" destId="{4B4E18DF-0C10-4581-B663-523711870F8A}" srcOrd="1" destOrd="0" presId="urn:microsoft.com/office/officeart/2005/8/layout/hProcess7"/>
    <dgm:cxn modelId="{8D92E84B-5D01-48C2-BCE5-16034DA2C007}" type="presOf" srcId="{DB0D6D18-1C04-4B9A-BCE2-A8A04A125E88}" destId="{7B4581A5-CFC5-42A5-8CC9-6A7B324A6BF4}" srcOrd="0" destOrd="1" presId="urn:microsoft.com/office/officeart/2005/8/layout/hProcess7"/>
    <dgm:cxn modelId="{1ADDB513-0FC2-48FA-A70D-089E1C595CCF}" srcId="{4EC087BA-AB92-48FB-A61B-74C05FDA6F82}" destId="{578822D0-BC2A-466B-8BB1-19ECA978D4EA}" srcOrd="1" destOrd="0" parTransId="{2C39C5F0-BC3D-47C0-829E-364FB97DF47B}" sibTransId="{DBCD34C4-B0D3-436E-BD97-B87F792EC643}"/>
    <dgm:cxn modelId="{F605DADC-60AC-4FEB-A137-604910CCFE76}" type="presOf" srcId="{A3EE8D25-5AC9-4AF0-9660-BBDBE1537BF7}" destId="{7B4581A5-CFC5-42A5-8CC9-6A7B324A6BF4}" srcOrd="0" destOrd="3" presId="urn:microsoft.com/office/officeart/2005/8/layout/hProcess7"/>
    <dgm:cxn modelId="{B63BA897-7559-42FE-91AF-2AE8C49BB437}" type="presOf" srcId="{4EC087BA-AB92-48FB-A61B-74C05FDA6F82}" destId="{8B8B2A6F-A929-4934-9466-723A321F8140}" srcOrd="0" destOrd="0" presId="urn:microsoft.com/office/officeart/2005/8/layout/hProcess7"/>
    <dgm:cxn modelId="{511B4875-B8EB-485C-8BA9-14D48A58F1E5}" srcId="{311EC9AC-A2B6-431E-8425-2646F31DF6F0}" destId="{A3EE8D25-5AC9-4AF0-9660-BBDBE1537BF7}" srcOrd="3" destOrd="0" parTransId="{96AF8AC3-125A-48FC-8132-3A65629EE7E6}" sibTransId="{658665A7-9FAF-4D4B-878D-79B0326FD52C}"/>
    <dgm:cxn modelId="{96827680-D320-4046-BC65-8182F945A780}" srcId="{B19AA72E-D615-4810-AD79-158C4C5BD148}" destId="{225A4382-FB5B-4417-855A-87AC03E944AF}" srcOrd="0" destOrd="0" parTransId="{1D5F1FB7-C6EF-40B9-97FA-1881AE689027}" sibTransId="{A1871888-CF01-42B0-8EFA-E8C94C89B14C}"/>
    <dgm:cxn modelId="{3A7BA937-0C2A-4159-B940-1E83BD644D2E}" srcId="{311EC9AC-A2B6-431E-8425-2646F31DF6F0}" destId="{07BDE87D-E52C-4756-B2EF-B8F5F5061980}" srcOrd="0" destOrd="0" parTransId="{058C6AA8-22B1-48BF-AF6E-AF63D4229271}" sibTransId="{B068D39C-49C6-4022-9E01-4DFC47C8E83E}"/>
    <dgm:cxn modelId="{407C79AB-6999-44E4-ABE7-1DDB81C285D7}" type="presOf" srcId="{578822D0-BC2A-466B-8BB1-19ECA978D4EA}" destId="{14665F10-BFBF-4167-99CD-3EFDE9AAF9F5}" srcOrd="0" destOrd="1" presId="urn:microsoft.com/office/officeart/2005/8/layout/hProcess7"/>
    <dgm:cxn modelId="{397815F0-28D7-4AC6-8CB2-28E341F641CD}" srcId="{B19AA72E-D615-4810-AD79-158C4C5BD148}" destId="{7A7033BE-F34E-4718-B398-F57DFB249504}" srcOrd="2" destOrd="0" parTransId="{75736E8E-4DA2-40FF-9897-2E6EC4C20C8E}" sibTransId="{6B36A389-37CD-4296-9790-A0E406003EB5}"/>
    <dgm:cxn modelId="{46C65622-75AA-44DD-8FE6-604026D315BA}" srcId="{4F2F439D-A19B-4AB7-BF65-A78D02E46E0D}" destId="{311EC9AC-A2B6-431E-8425-2646F31DF6F0}" srcOrd="2" destOrd="0" parTransId="{73C18465-0F63-488B-B9D4-49E02C2A70A9}" sibTransId="{07D60C73-7218-4AFA-A307-96BB0674175E}"/>
    <dgm:cxn modelId="{37AC7E46-A8CC-447F-8AC9-0F8F8611303A}" srcId="{4EC087BA-AB92-48FB-A61B-74C05FDA6F82}" destId="{C0AE441D-958A-4B2A-8E7B-0B76809EC858}" srcOrd="0" destOrd="0" parTransId="{83384DDA-9574-4C64-B673-58C7466ECC97}" sibTransId="{7691D168-253C-4991-BDE7-5304674BF57E}"/>
    <dgm:cxn modelId="{DE84E3B5-C857-4B73-B8A8-291E1903A6E0}" type="presOf" srcId="{311EC9AC-A2B6-431E-8425-2646F31DF6F0}" destId="{CF131B15-7868-4550-BD91-33D0F06D96E2}" srcOrd="1" destOrd="0" presId="urn:microsoft.com/office/officeart/2005/8/layout/hProcess7"/>
    <dgm:cxn modelId="{24CC21EF-8DC1-4836-94AD-6A9EC3F99D0B}" srcId="{4F2F439D-A19B-4AB7-BF65-A78D02E46E0D}" destId="{B19AA72E-D615-4810-AD79-158C4C5BD148}" srcOrd="1" destOrd="0" parTransId="{494B5885-3A75-4473-A29D-2AB6C46CE473}" sibTransId="{5C7B2757-A311-471F-8567-2747A6DD5C21}"/>
    <dgm:cxn modelId="{5AC1E808-A6A5-4B18-8A87-53BFA62191D4}" srcId="{B19AA72E-D615-4810-AD79-158C4C5BD148}" destId="{073A3B24-CF61-45A8-9D2B-6E8CA77118F1}" srcOrd="1" destOrd="0" parTransId="{EFFE665F-666A-4D26-A044-82479FD36B2F}" sibTransId="{B9D8A913-42B5-4B85-9E2B-747402C8F9E0}"/>
    <dgm:cxn modelId="{0BBF3CAE-E137-4285-94C4-87F3497149FA}" type="presOf" srcId="{B19AA72E-D615-4810-AD79-158C4C5BD148}" destId="{F6FD9CB9-B7A5-4DA1-82D4-892D1A962405}" srcOrd="1" destOrd="0" presId="urn:microsoft.com/office/officeart/2005/8/layout/hProcess7"/>
    <dgm:cxn modelId="{680BDA21-F4F1-4921-B943-22A29E4C43D6}" srcId="{4EC087BA-AB92-48FB-A61B-74C05FDA6F82}" destId="{8A501760-1D17-4B4F-BDF1-CC9A25497524}" srcOrd="2" destOrd="0" parTransId="{2554E19E-8AC9-4BE8-ADE9-07257D55D242}" sibTransId="{13E04317-8837-4151-9D18-50F894FE6F83}"/>
    <dgm:cxn modelId="{59A6B0AA-8994-4635-8869-C26ED9D03B47}" type="presOf" srcId="{225A4382-FB5B-4417-855A-87AC03E944AF}" destId="{0A320925-6A79-4C2C-901A-34612FDDCA2A}" srcOrd="0" destOrd="0" presId="urn:microsoft.com/office/officeart/2005/8/layout/hProcess7"/>
    <dgm:cxn modelId="{63AB0C9D-FF7F-44E0-AE16-864C89407B64}" srcId="{B19AA72E-D615-4810-AD79-158C4C5BD148}" destId="{A8C41D2A-95AD-49B9-90A0-11F0E5D2EA0F}" srcOrd="3" destOrd="0" parTransId="{B70ECCDB-A7B2-4DA9-9413-B2D67BA8061F}" sibTransId="{45B1E952-30B5-4E5C-BCE8-61214D03F2A4}"/>
    <dgm:cxn modelId="{F2805FC3-4AA1-4DBC-90FF-69ED1B5F569C}" type="presOf" srcId="{4F2F439D-A19B-4AB7-BF65-A78D02E46E0D}" destId="{BF9B1683-F231-4470-B0DD-F5F3BD194AF2}" srcOrd="0" destOrd="0" presId="urn:microsoft.com/office/officeart/2005/8/layout/hProcess7"/>
    <dgm:cxn modelId="{706DCD03-F8A8-4B66-B95F-0708D6FF0EB9}" type="presOf" srcId="{7A7033BE-F34E-4718-B398-F57DFB249504}" destId="{0A320925-6A79-4C2C-901A-34612FDDCA2A}" srcOrd="0" destOrd="2" presId="urn:microsoft.com/office/officeart/2005/8/layout/hProcess7"/>
    <dgm:cxn modelId="{A1D761B9-C167-44FB-BB33-5A05F07F84D5}" type="presParOf" srcId="{BF9B1683-F231-4470-B0DD-F5F3BD194AF2}" destId="{A187F7FE-B7D3-47A8-B5DB-5EF63F8A4933}" srcOrd="0" destOrd="0" presId="urn:microsoft.com/office/officeart/2005/8/layout/hProcess7"/>
    <dgm:cxn modelId="{53415AD1-940E-423B-98BF-B8ED38B90577}" type="presParOf" srcId="{A187F7FE-B7D3-47A8-B5DB-5EF63F8A4933}" destId="{8B8B2A6F-A929-4934-9466-723A321F8140}" srcOrd="0" destOrd="0" presId="urn:microsoft.com/office/officeart/2005/8/layout/hProcess7"/>
    <dgm:cxn modelId="{8B9EB725-F678-4901-A874-984DAB3FBD4A}" type="presParOf" srcId="{A187F7FE-B7D3-47A8-B5DB-5EF63F8A4933}" destId="{4B4E18DF-0C10-4581-B663-523711870F8A}" srcOrd="1" destOrd="0" presId="urn:microsoft.com/office/officeart/2005/8/layout/hProcess7"/>
    <dgm:cxn modelId="{E07BE05D-0A3D-4BE4-9700-C3368E414C00}" type="presParOf" srcId="{A187F7FE-B7D3-47A8-B5DB-5EF63F8A4933}" destId="{14665F10-BFBF-4167-99CD-3EFDE9AAF9F5}" srcOrd="2" destOrd="0" presId="urn:microsoft.com/office/officeart/2005/8/layout/hProcess7"/>
    <dgm:cxn modelId="{15B549D1-8576-4F06-B1A6-C778E260730D}" type="presParOf" srcId="{BF9B1683-F231-4470-B0DD-F5F3BD194AF2}" destId="{C839D16A-23E4-4207-B64F-7AEBAE272109}" srcOrd="1" destOrd="0" presId="urn:microsoft.com/office/officeart/2005/8/layout/hProcess7"/>
    <dgm:cxn modelId="{6979271E-EE5B-4047-A009-CC3ED1C8E5DE}" type="presParOf" srcId="{BF9B1683-F231-4470-B0DD-F5F3BD194AF2}" destId="{0EF49312-9B98-4135-B05A-D58E3F154A7E}" srcOrd="2" destOrd="0" presId="urn:microsoft.com/office/officeart/2005/8/layout/hProcess7"/>
    <dgm:cxn modelId="{237DDF6A-8B3E-4A7B-A00F-24D68F8A835D}" type="presParOf" srcId="{0EF49312-9B98-4135-B05A-D58E3F154A7E}" destId="{5D9E1DEA-105E-481E-93C4-739DBDC679C4}" srcOrd="0" destOrd="0" presId="urn:microsoft.com/office/officeart/2005/8/layout/hProcess7"/>
    <dgm:cxn modelId="{8AD78990-2E00-46E5-AB35-2C9AA8C2D671}" type="presParOf" srcId="{0EF49312-9B98-4135-B05A-D58E3F154A7E}" destId="{A7D5D972-9D1B-473E-88FE-0AC7E6D08A3A}" srcOrd="1" destOrd="0" presId="urn:microsoft.com/office/officeart/2005/8/layout/hProcess7"/>
    <dgm:cxn modelId="{86E757E9-1743-49DA-9025-86019D9127B8}" type="presParOf" srcId="{0EF49312-9B98-4135-B05A-D58E3F154A7E}" destId="{D0A5FA06-62D8-412D-A390-FC5A4358E297}" srcOrd="2" destOrd="0" presId="urn:microsoft.com/office/officeart/2005/8/layout/hProcess7"/>
    <dgm:cxn modelId="{6D6C9723-6587-419F-936B-47B6ED2E99B5}" type="presParOf" srcId="{BF9B1683-F231-4470-B0DD-F5F3BD194AF2}" destId="{3F4B2DE2-1270-427A-92AB-6B7165AD73B6}" srcOrd="3" destOrd="0" presId="urn:microsoft.com/office/officeart/2005/8/layout/hProcess7"/>
    <dgm:cxn modelId="{E2F7A506-AE0E-4029-9097-98D2407F03EE}" type="presParOf" srcId="{BF9B1683-F231-4470-B0DD-F5F3BD194AF2}" destId="{54A5DF86-8FC9-425D-974E-6937101BDD4D}" srcOrd="4" destOrd="0" presId="urn:microsoft.com/office/officeart/2005/8/layout/hProcess7"/>
    <dgm:cxn modelId="{CAB704E3-7C24-4723-AC5E-D716255BCA83}" type="presParOf" srcId="{54A5DF86-8FC9-425D-974E-6937101BDD4D}" destId="{CCD64D0F-D93E-40A6-8EC4-8910553B099E}" srcOrd="0" destOrd="0" presId="urn:microsoft.com/office/officeart/2005/8/layout/hProcess7"/>
    <dgm:cxn modelId="{FA3000BD-C59C-4BB9-B756-8FC4F18FDFFE}" type="presParOf" srcId="{54A5DF86-8FC9-425D-974E-6937101BDD4D}" destId="{F6FD9CB9-B7A5-4DA1-82D4-892D1A962405}" srcOrd="1" destOrd="0" presId="urn:microsoft.com/office/officeart/2005/8/layout/hProcess7"/>
    <dgm:cxn modelId="{C4D0DC01-DC9D-481E-85AC-D94769826B60}" type="presParOf" srcId="{54A5DF86-8FC9-425D-974E-6937101BDD4D}" destId="{0A320925-6A79-4C2C-901A-34612FDDCA2A}" srcOrd="2" destOrd="0" presId="urn:microsoft.com/office/officeart/2005/8/layout/hProcess7"/>
    <dgm:cxn modelId="{872FF659-8E9F-4B25-B90D-05F2E01899C6}" type="presParOf" srcId="{BF9B1683-F231-4470-B0DD-F5F3BD194AF2}" destId="{EE991DFA-F184-4741-91C3-C1076C1D1F28}" srcOrd="5" destOrd="0" presId="urn:microsoft.com/office/officeart/2005/8/layout/hProcess7"/>
    <dgm:cxn modelId="{9AB52289-8B44-4BEF-ADE4-5C918AFB5293}" type="presParOf" srcId="{BF9B1683-F231-4470-B0DD-F5F3BD194AF2}" destId="{24650B7F-9CDF-4D4C-A168-EB1FC31F002D}" srcOrd="6" destOrd="0" presId="urn:microsoft.com/office/officeart/2005/8/layout/hProcess7"/>
    <dgm:cxn modelId="{A5654993-A1B2-45DB-8430-EB983CC1EC5E}" type="presParOf" srcId="{24650B7F-9CDF-4D4C-A168-EB1FC31F002D}" destId="{4CA907B3-E114-4192-A428-276358C37872}" srcOrd="0" destOrd="0" presId="urn:microsoft.com/office/officeart/2005/8/layout/hProcess7"/>
    <dgm:cxn modelId="{FB349944-F6B0-4900-8787-44BE5E8279C1}" type="presParOf" srcId="{24650B7F-9CDF-4D4C-A168-EB1FC31F002D}" destId="{5679C43D-95AD-4EA8-836D-8348D221DA45}" srcOrd="1" destOrd="0" presId="urn:microsoft.com/office/officeart/2005/8/layout/hProcess7"/>
    <dgm:cxn modelId="{49C4D05A-BE8B-47BA-ABC9-BEB090A07947}" type="presParOf" srcId="{24650B7F-9CDF-4D4C-A168-EB1FC31F002D}" destId="{9A92B47F-754E-46D6-B164-A89608B19353}" srcOrd="2" destOrd="0" presId="urn:microsoft.com/office/officeart/2005/8/layout/hProcess7"/>
    <dgm:cxn modelId="{70D89240-22AD-4CA8-8325-835D1BB559B9}" type="presParOf" srcId="{BF9B1683-F231-4470-B0DD-F5F3BD194AF2}" destId="{FA3844E8-1FCF-4ED1-8924-D1E495D02C95}" srcOrd="7" destOrd="0" presId="urn:microsoft.com/office/officeart/2005/8/layout/hProcess7"/>
    <dgm:cxn modelId="{1BD7A19C-429B-45A9-B676-AD1FF83BD1E1}" type="presParOf" srcId="{BF9B1683-F231-4470-B0DD-F5F3BD194AF2}" destId="{8589D617-1224-4745-8FC9-B0ABDB0E124B}" srcOrd="8" destOrd="0" presId="urn:microsoft.com/office/officeart/2005/8/layout/hProcess7"/>
    <dgm:cxn modelId="{91B721FA-9D95-404B-92D7-549C95815804}" type="presParOf" srcId="{8589D617-1224-4745-8FC9-B0ABDB0E124B}" destId="{66D56BE7-DBAE-4D27-A7BA-3B88A6053939}" srcOrd="0" destOrd="0" presId="urn:microsoft.com/office/officeart/2005/8/layout/hProcess7"/>
    <dgm:cxn modelId="{53E13E88-11BD-418D-8FA2-D376500586EB}" type="presParOf" srcId="{8589D617-1224-4745-8FC9-B0ABDB0E124B}" destId="{CF131B15-7868-4550-BD91-33D0F06D96E2}" srcOrd="1" destOrd="0" presId="urn:microsoft.com/office/officeart/2005/8/layout/hProcess7"/>
    <dgm:cxn modelId="{AAC57B3F-AD4A-4B20-BAE6-9F9EB458E947}" type="presParOf" srcId="{8589D617-1224-4745-8FC9-B0ABDB0E124B}" destId="{7B4581A5-CFC5-42A5-8CC9-6A7B324A6BF4}" srcOrd="2" destOrd="0" presId="urn:microsoft.com/office/officeart/2005/8/layout/hProcess7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03D555-46E0-4261-88F1-B1596959AA0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>
        <a:scene3d>
          <a:camera prst="orthographicFront">
            <a:rot lat="0" lon="20399994" rev="20100000"/>
          </a:camera>
          <a:lightRig rig="sunset" dir="t"/>
        </a:scene3d>
      </dgm:spPr>
    </dgm:pt>
    <dgm:pt modelId="{CD1F2B4A-1B2A-452A-AD7A-D64342FF757A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Action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123E8C28-6CC0-41A8-AAE7-A9D2B47FB88C}" type="parTrans" cxnId="{0499D307-949B-4F12-B5AE-46C5445FD023}">
      <dgm:prSet/>
      <dgm:spPr/>
      <dgm:t>
        <a:bodyPr/>
        <a:lstStyle/>
        <a:p>
          <a:endParaRPr lang="en-US"/>
        </a:p>
      </dgm:t>
    </dgm:pt>
    <dgm:pt modelId="{5A5A8792-2801-4B95-BB88-0C80449DCFBB}" type="sibTrans" cxnId="{0499D307-949B-4F12-B5AE-46C5445FD023}">
      <dgm:prSet/>
      <dgm:spPr/>
      <dgm:t>
        <a:bodyPr/>
        <a:lstStyle/>
        <a:p>
          <a:endParaRPr lang="en-US"/>
        </a:p>
      </dgm:t>
    </dgm:pt>
    <dgm:pt modelId="{51C0AC80-BDA1-454E-9F66-D13526B3B83F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Communication Plan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D8237AC2-4517-4F41-98B2-6DAA886B1A38}" type="sibTrans" cxnId="{168572C8-5E58-49F3-99FB-F837B7BC1DE1}">
      <dgm:prSet/>
      <dgm:spPr/>
      <dgm:t>
        <a:bodyPr/>
        <a:lstStyle/>
        <a:p>
          <a:endParaRPr lang="en-US"/>
        </a:p>
      </dgm:t>
    </dgm:pt>
    <dgm:pt modelId="{2D9DF6AA-D27A-48CB-B4DB-AD3B7567BD74}" type="parTrans" cxnId="{168572C8-5E58-49F3-99FB-F837B7BC1DE1}">
      <dgm:prSet/>
      <dgm:spPr/>
      <dgm:t>
        <a:bodyPr/>
        <a:lstStyle/>
        <a:p>
          <a:endParaRPr lang="en-US"/>
        </a:p>
      </dgm:t>
    </dgm:pt>
    <dgm:pt modelId="{F954768F-3E09-4D01-944B-4F16EB6CD116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Ownership, Accountability 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B377E94C-CB19-46F6-A206-AAE647206F5C}" type="sibTrans" cxnId="{67899BEF-8A2E-4182-BDEC-DDF83EA8866A}">
      <dgm:prSet/>
      <dgm:spPr/>
      <dgm:t>
        <a:bodyPr/>
        <a:lstStyle/>
        <a:p>
          <a:endParaRPr lang="en-US"/>
        </a:p>
      </dgm:t>
    </dgm:pt>
    <dgm:pt modelId="{A64E430B-118C-433C-B254-13F89BB5C900}" type="parTrans" cxnId="{67899BEF-8A2E-4182-BDEC-DDF83EA8866A}">
      <dgm:prSet/>
      <dgm:spPr/>
      <dgm:t>
        <a:bodyPr/>
        <a:lstStyle/>
        <a:p>
          <a:endParaRPr lang="en-US"/>
        </a:p>
      </dgm:t>
    </dgm:pt>
    <dgm:pt modelId="{D6D35C88-EF49-4979-8607-D73C7EBEC987}" type="pres">
      <dgm:prSet presAssocID="{5E03D555-46E0-4261-88F1-B1596959AA0C}" presName="Name0" presStyleCnt="0">
        <dgm:presLayoutVars>
          <dgm:dir/>
          <dgm:animLvl val="lvl"/>
          <dgm:resizeHandles val="exact"/>
        </dgm:presLayoutVars>
      </dgm:prSet>
      <dgm:spPr/>
    </dgm:pt>
    <dgm:pt modelId="{6FD89A43-C9A9-4B35-8D1F-A218AA2D1E08}" type="pres">
      <dgm:prSet presAssocID="{CD1F2B4A-1B2A-452A-AD7A-D64342FF757A}" presName="Name8" presStyleCnt="0"/>
      <dgm:spPr>
        <a:sp3d prstMaterial="matte">
          <a:bevelT prst="angle"/>
        </a:sp3d>
      </dgm:spPr>
    </dgm:pt>
    <dgm:pt modelId="{255E5232-D3C6-408B-91C9-18A827ECA523}" type="pres">
      <dgm:prSet presAssocID="{CD1F2B4A-1B2A-452A-AD7A-D64342FF757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7E15-0153-48E1-968D-F90C0F76F0D1}" type="pres">
      <dgm:prSet presAssocID="{CD1F2B4A-1B2A-452A-AD7A-D64342FF7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0973-CB8B-4161-9D1E-453653EC3BA2}" type="pres">
      <dgm:prSet presAssocID="{51C0AC80-BDA1-454E-9F66-D13526B3B83F}" presName="Name8" presStyleCnt="0"/>
      <dgm:spPr>
        <a:sp3d prstMaterial="matte">
          <a:bevelT prst="angle"/>
        </a:sp3d>
      </dgm:spPr>
    </dgm:pt>
    <dgm:pt modelId="{B1B06151-9EA3-42E0-BA45-E8A558D8C3ED}" type="pres">
      <dgm:prSet presAssocID="{51C0AC80-BDA1-454E-9F66-D13526B3B8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3EC7-50CF-4498-8177-B431104CB95D}" type="pres">
      <dgm:prSet presAssocID="{51C0AC80-BDA1-454E-9F66-D13526B3B8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75A5-B520-458C-8F11-7C6D5B4BB092}" type="pres">
      <dgm:prSet presAssocID="{F954768F-3E09-4D01-944B-4F16EB6CD116}" presName="Name8" presStyleCnt="0"/>
      <dgm:spPr>
        <a:sp3d prstMaterial="matte">
          <a:bevelT prst="angle"/>
        </a:sp3d>
      </dgm:spPr>
    </dgm:pt>
    <dgm:pt modelId="{B8A4D3E3-7AB5-4E9F-8914-E8580D5F4D71}" type="pres">
      <dgm:prSet presAssocID="{F954768F-3E09-4D01-944B-4F16EB6CD11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AFCD-4A58-455C-942F-7BA14E5864AE}" type="pres">
      <dgm:prSet presAssocID="{F954768F-3E09-4D01-944B-4F16EB6CD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99BEF-8A2E-4182-BDEC-DDF83EA8866A}" srcId="{5E03D555-46E0-4261-88F1-B1596959AA0C}" destId="{F954768F-3E09-4D01-944B-4F16EB6CD116}" srcOrd="2" destOrd="0" parTransId="{A64E430B-118C-433C-B254-13F89BB5C900}" sibTransId="{B377E94C-CB19-46F6-A206-AAE647206F5C}"/>
    <dgm:cxn modelId="{79F0B794-A83F-4F50-B0CE-4EA994B3F386}" type="presOf" srcId="{F954768F-3E09-4D01-944B-4F16EB6CD116}" destId="{B8A4D3E3-7AB5-4E9F-8914-E8580D5F4D71}" srcOrd="0" destOrd="0" presId="urn:microsoft.com/office/officeart/2005/8/layout/pyramid1"/>
    <dgm:cxn modelId="{21519876-EB0E-415C-AAA9-BC1AB8EF5FED}" type="presOf" srcId="{51C0AC80-BDA1-454E-9F66-D13526B3B83F}" destId="{B1B06151-9EA3-42E0-BA45-E8A558D8C3ED}" srcOrd="0" destOrd="0" presId="urn:microsoft.com/office/officeart/2005/8/layout/pyramid1"/>
    <dgm:cxn modelId="{0499D307-949B-4F12-B5AE-46C5445FD023}" srcId="{5E03D555-46E0-4261-88F1-B1596959AA0C}" destId="{CD1F2B4A-1B2A-452A-AD7A-D64342FF757A}" srcOrd="0" destOrd="0" parTransId="{123E8C28-6CC0-41A8-AAE7-A9D2B47FB88C}" sibTransId="{5A5A8792-2801-4B95-BB88-0C80449DCFBB}"/>
    <dgm:cxn modelId="{242D65EE-573A-4815-963E-29E3257791A4}" type="presOf" srcId="{F954768F-3E09-4D01-944B-4F16EB6CD116}" destId="{84A8AFCD-4A58-455C-942F-7BA14E5864AE}" srcOrd="1" destOrd="0" presId="urn:microsoft.com/office/officeart/2005/8/layout/pyramid1"/>
    <dgm:cxn modelId="{168572C8-5E58-49F3-99FB-F837B7BC1DE1}" srcId="{5E03D555-46E0-4261-88F1-B1596959AA0C}" destId="{51C0AC80-BDA1-454E-9F66-D13526B3B83F}" srcOrd="1" destOrd="0" parTransId="{2D9DF6AA-D27A-48CB-B4DB-AD3B7567BD74}" sibTransId="{D8237AC2-4517-4F41-98B2-6DAA886B1A38}"/>
    <dgm:cxn modelId="{2D4CA0FE-52D4-4BCA-9770-27B7AD79A4DD}" type="presOf" srcId="{CD1F2B4A-1B2A-452A-AD7A-D64342FF757A}" destId="{255E5232-D3C6-408B-91C9-18A827ECA523}" srcOrd="0" destOrd="0" presId="urn:microsoft.com/office/officeart/2005/8/layout/pyramid1"/>
    <dgm:cxn modelId="{142629BA-2544-489A-B292-8A3156784A0E}" type="presOf" srcId="{5E03D555-46E0-4261-88F1-B1596959AA0C}" destId="{D6D35C88-EF49-4979-8607-D73C7EBEC987}" srcOrd="0" destOrd="0" presId="urn:microsoft.com/office/officeart/2005/8/layout/pyramid1"/>
    <dgm:cxn modelId="{E1507365-918C-4C4F-9096-0446425DA034}" type="presOf" srcId="{CD1F2B4A-1B2A-452A-AD7A-D64342FF757A}" destId="{DA807E15-0153-48E1-968D-F90C0F76F0D1}" srcOrd="1" destOrd="0" presId="urn:microsoft.com/office/officeart/2005/8/layout/pyramid1"/>
    <dgm:cxn modelId="{85EF0274-DE16-468D-8E0F-6FEE8578A5C4}" type="presOf" srcId="{51C0AC80-BDA1-454E-9F66-D13526B3B83F}" destId="{CB343EC7-50CF-4498-8177-B431104CB95D}" srcOrd="1" destOrd="0" presId="urn:microsoft.com/office/officeart/2005/8/layout/pyramid1"/>
    <dgm:cxn modelId="{02B4F24D-974E-4B97-833D-9BF4AAE8EF0C}" type="presParOf" srcId="{D6D35C88-EF49-4979-8607-D73C7EBEC987}" destId="{6FD89A43-C9A9-4B35-8D1F-A218AA2D1E08}" srcOrd="0" destOrd="0" presId="urn:microsoft.com/office/officeart/2005/8/layout/pyramid1"/>
    <dgm:cxn modelId="{F3392F4D-F9DF-4D35-823E-70CD442C753F}" type="presParOf" srcId="{6FD89A43-C9A9-4B35-8D1F-A218AA2D1E08}" destId="{255E5232-D3C6-408B-91C9-18A827ECA523}" srcOrd="0" destOrd="0" presId="urn:microsoft.com/office/officeart/2005/8/layout/pyramid1"/>
    <dgm:cxn modelId="{2DEE53C2-EF7E-4D4B-A907-66AC843D7CE6}" type="presParOf" srcId="{6FD89A43-C9A9-4B35-8D1F-A218AA2D1E08}" destId="{DA807E15-0153-48E1-968D-F90C0F76F0D1}" srcOrd="1" destOrd="0" presId="urn:microsoft.com/office/officeart/2005/8/layout/pyramid1"/>
    <dgm:cxn modelId="{EE7FE8EF-CB2C-483A-AC4D-9F46E979258D}" type="presParOf" srcId="{D6D35C88-EF49-4979-8607-D73C7EBEC987}" destId="{00090973-CB8B-4161-9D1E-453653EC3BA2}" srcOrd="1" destOrd="0" presId="urn:microsoft.com/office/officeart/2005/8/layout/pyramid1"/>
    <dgm:cxn modelId="{531F56CB-885E-47F5-8D43-99F346BF8D73}" type="presParOf" srcId="{00090973-CB8B-4161-9D1E-453653EC3BA2}" destId="{B1B06151-9EA3-42E0-BA45-E8A558D8C3ED}" srcOrd="0" destOrd="0" presId="urn:microsoft.com/office/officeart/2005/8/layout/pyramid1"/>
    <dgm:cxn modelId="{697619DA-26EE-4E35-85A9-5F994D63D889}" type="presParOf" srcId="{00090973-CB8B-4161-9D1E-453653EC3BA2}" destId="{CB343EC7-50CF-4498-8177-B431104CB95D}" srcOrd="1" destOrd="0" presId="urn:microsoft.com/office/officeart/2005/8/layout/pyramid1"/>
    <dgm:cxn modelId="{C1EC7239-52E5-4733-82DA-B4E7C4986765}" type="presParOf" srcId="{D6D35C88-EF49-4979-8607-D73C7EBEC987}" destId="{1A3A75A5-B520-458C-8F11-7C6D5B4BB092}" srcOrd="2" destOrd="0" presId="urn:microsoft.com/office/officeart/2005/8/layout/pyramid1"/>
    <dgm:cxn modelId="{8C425BE0-CC4B-4514-8C97-14C39AFD0EF5}" type="presParOf" srcId="{1A3A75A5-B520-458C-8F11-7C6D5B4BB092}" destId="{B8A4D3E3-7AB5-4E9F-8914-E8580D5F4D71}" srcOrd="0" destOrd="0" presId="urn:microsoft.com/office/officeart/2005/8/layout/pyramid1"/>
    <dgm:cxn modelId="{345085E2-C14F-45B1-B050-D878303C9A85}" type="presParOf" srcId="{1A3A75A5-B520-458C-8F11-7C6D5B4BB092}" destId="{84A8AFCD-4A58-455C-942F-7BA14E5864AE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3D555-46E0-4261-88F1-B1596959AA0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>
        <a:scene3d>
          <a:camera prst="orthographicFront">
            <a:rot lat="0" lon="20399994" rev="1560000"/>
          </a:camera>
          <a:lightRig rig="sunset" dir="t"/>
        </a:scene3d>
      </dgm:spPr>
    </dgm:pt>
    <dgm:pt modelId="{CD1F2B4A-1B2A-452A-AD7A-D64342FF757A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Plan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5A5A8792-2801-4B95-BB88-0C80449DCFBB}" type="sibTrans" cxnId="{0499D307-949B-4F12-B5AE-46C5445FD023}">
      <dgm:prSet/>
      <dgm:spPr/>
      <dgm:t>
        <a:bodyPr/>
        <a:lstStyle/>
        <a:p>
          <a:endParaRPr lang="en-US"/>
        </a:p>
      </dgm:t>
    </dgm:pt>
    <dgm:pt modelId="{123E8C28-6CC0-41A8-AAE7-A9D2B47FB88C}" type="parTrans" cxnId="{0499D307-949B-4F12-B5AE-46C5445FD023}">
      <dgm:prSet/>
      <dgm:spPr/>
      <dgm:t>
        <a:bodyPr/>
        <a:lstStyle/>
        <a:p>
          <a:endParaRPr lang="en-US"/>
        </a:p>
      </dgm:t>
    </dgm:pt>
    <dgm:pt modelId="{51C0AC80-BDA1-454E-9F66-D13526B3B83F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Collaboration Plan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D8237AC2-4517-4F41-98B2-6DAA886B1A38}" type="sibTrans" cxnId="{168572C8-5E58-49F3-99FB-F837B7BC1DE1}">
      <dgm:prSet/>
      <dgm:spPr/>
      <dgm:t>
        <a:bodyPr/>
        <a:lstStyle/>
        <a:p>
          <a:endParaRPr lang="en-US"/>
        </a:p>
      </dgm:t>
    </dgm:pt>
    <dgm:pt modelId="{2D9DF6AA-D27A-48CB-B4DB-AD3B7567BD74}" type="parTrans" cxnId="{168572C8-5E58-49F3-99FB-F837B7BC1DE1}">
      <dgm:prSet/>
      <dgm:spPr/>
      <dgm:t>
        <a:bodyPr/>
        <a:lstStyle/>
        <a:p>
          <a:endParaRPr lang="en-US"/>
        </a:p>
      </dgm:t>
    </dgm:pt>
    <dgm:pt modelId="{F954768F-3E09-4D01-944B-4F16EB6CD116}">
      <dgm:prSet phldrT="[Text]" custT="1"/>
      <dgm:spPr>
        <a:sp3d prstMaterial="matte"/>
      </dgm:spPr>
      <dgm:t>
        <a:bodyPr/>
        <a:lstStyle/>
        <a:p>
          <a:r>
            <a:rPr lang="en-US" sz="1400" b="1" dirty="0" smtClean="0">
              <a:solidFill>
                <a:schemeClr val="accent5">
                  <a:lumMod val="10000"/>
                </a:schemeClr>
              </a:solidFill>
            </a:rPr>
            <a:t>&amp; Transparency</a:t>
          </a:r>
          <a:endParaRPr lang="en-US" sz="1400" b="1" dirty="0">
            <a:solidFill>
              <a:schemeClr val="accent5">
                <a:lumMod val="10000"/>
              </a:schemeClr>
            </a:solidFill>
          </a:endParaRPr>
        </a:p>
      </dgm:t>
    </dgm:pt>
    <dgm:pt modelId="{B377E94C-CB19-46F6-A206-AAE647206F5C}" type="sibTrans" cxnId="{67899BEF-8A2E-4182-BDEC-DDF83EA8866A}">
      <dgm:prSet/>
      <dgm:spPr/>
      <dgm:t>
        <a:bodyPr/>
        <a:lstStyle/>
        <a:p>
          <a:endParaRPr lang="en-US"/>
        </a:p>
      </dgm:t>
    </dgm:pt>
    <dgm:pt modelId="{A64E430B-118C-433C-B254-13F89BB5C900}" type="parTrans" cxnId="{67899BEF-8A2E-4182-BDEC-DDF83EA8866A}">
      <dgm:prSet/>
      <dgm:spPr/>
      <dgm:t>
        <a:bodyPr/>
        <a:lstStyle/>
        <a:p>
          <a:endParaRPr lang="en-US"/>
        </a:p>
      </dgm:t>
    </dgm:pt>
    <dgm:pt modelId="{D6D35C88-EF49-4979-8607-D73C7EBEC987}" type="pres">
      <dgm:prSet presAssocID="{5E03D555-46E0-4261-88F1-B1596959AA0C}" presName="Name0" presStyleCnt="0">
        <dgm:presLayoutVars>
          <dgm:dir/>
          <dgm:animLvl val="lvl"/>
          <dgm:resizeHandles val="exact"/>
        </dgm:presLayoutVars>
      </dgm:prSet>
      <dgm:spPr/>
    </dgm:pt>
    <dgm:pt modelId="{6FD89A43-C9A9-4B35-8D1F-A218AA2D1E08}" type="pres">
      <dgm:prSet presAssocID="{CD1F2B4A-1B2A-452A-AD7A-D64342FF757A}" presName="Name8" presStyleCnt="0"/>
      <dgm:spPr>
        <a:sp3d prstMaterial="matte">
          <a:bevelT prst="angle"/>
        </a:sp3d>
      </dgm:spPr>
    </dgm:pt>
    <dgm:pt modelId="{255E5232-D3C6-408B-91C9-18A827ECA523}" type="pres">
      <dgm:prSet presAssocID="{CD1F2B4A-1B2A-452A-AD7A-D64342FF757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07E15-0153-48E1-968D-F90C0F76F0D1}" type="pres">
      <dgm:prSet presAssocID="{CD1F2B4A-1B2A-452A-AD7A-D64342FF75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0973-CB8B-4161-9D1E-453653EC3BA2}" type="pres">
      <dgm:prSet presAssocID="{51C0AC80-BDA1-454E-9F66-D13526B3B83F}" presName="Name8" presStyleCnt="0"/>
      <dgm:spPr>
        <a:sp3d prstMaterial="matte">
          <a:bevelT prst="angle"/>
        </a:sp3d>
      </dgm:spPr>
    </dgm:pt>
    <dgm:pt modelId="{B1B06151-9EA3-42E0-BA45-E8A558D8C3ED}" type="pres">
      <dgm:prSet presAssocID="{51C0AC80-BDA1-454E-9F66-D13526B3B8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43EC7-50CF-4498-8177-B431104CB95D}" type="pres">
      <dgm:prSet presAssocID="{51C0AC80-BDA1-454E-9F66-D13526B3B8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75A5-B520-458C-8F11-7C6D5B4BB092}" type="pres">
      <dgm:prSet presAssocID="{F954768F-3E09-4D01-944B-4F16EB6CD116}" presName="Name8" presStyleCnt="0"/>
      <dgm:spPr>
        <a:sp3d prstMaterial="matte">
          <a:bevelT prst="angle"/>
        </a:sp3d>
      </dgm:spPr>
    </dgm:pt>
    <dgm:pt modelId="{B8A4D3E3-7AB5-4E9F-8914-E8580D5F4D71}" type="pres">
      <dgm:prSet presAssocID="{F954768F-3E09-4D01-944B-4F16EB6CD11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AFCD-4A58-455C-942F-7BA14E5864AE}" type="pres">
      <dgm:prSet presAssocID="{F954768F-3E09-4D01-944B-4F16EB6CD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99BEF-8A2E-4182-BDEC-DDF83EA8866A}" srcId="{5E03D555-46E0-4261-88F1-B1596959AA0C}" destId="{F954768F-3E09-4D01-944B-4F16EB6CD116}" srcOrd="2" destOrd="0" parTransId="{A64E430B-118C-433C-B254-13F89BB5C900}" sibTransId="{B377E94C-CB19-46F6-A206-AAE647206F5C}"/>
    <dgm:cxn modelId="{248EDFC3-40A5-4BAD-8022-AD567388FB16}" type="presOf" srcId="{F954768F-3E09-4D01-944B-4F16EB6CD116}" destId="{B8A4D3E3-7AB5-4E9F-8914-E8580D5F4D71}" srcOrd="0" destOrd="0" presId="urn:microsoft.com/office/officeart/2005/8/layout/pyramid1"/>
    <dgm:cxn modelId="{0499D307-949B-4F12-B5AE-46C5445FD023}" srcId="{5E03D555-46E0-4261-88F1-B1596959AA0C}" destId="{CD1F2B4A-1B2A-452A-AD7A-D64342FF757A}" srcOrd="0" destOrd="0" parTransId="{123E8C28-6CC0-41A8-AAE7-A9D2B47FB88C}" sibTransId="{5A5A8792-2801-4B95-BB88-0C80449DCFBB}"/>
    <dgm:cxn modelId="{8B83503B-E865-41BC-8329-AD3BB1541FDF}" type="presOf" srcId="{51C0AC80-BDA1-454E-9F66-D13526B3B83F}" destId="{B1B06151-9EA3-42E0-BA45-E8A558D8C3ED}" srcOrd="0" destOrd="0" presId="urn:microsoft.com/office/officeart/2005/8/layout/pyramid1"/>
    <dgm:cxn modelId="{168572C8-5E58-49F3-99FB-F837B7BC1DE1}" srcId="{5E03D555-46E0-4261-88F1-B1596959AA0C}" destId="{51C0AC80-BDA1-454E-9F66-D13526B3B83F}" srcOrd="1" destOrd="0" parTransId="{2D9DF6AA-D27A-48CB-B4DB-AD3B7567BD74}" sibTransId="{D8237AC2-4517-4F41-98B2-6DAA886B1A38}"/>
    <dgm:cxn modelId="{41BE3D5A-0528-45C4-8D38-31ABF82D0EB1}" type="presOf" srcId="{CD1F2B4A-1B2A-452A-AD7A-D64342FF757A}" destId="{255E5232-D3C6-408B-91C9-18A827ECA523}" srcOrd="0" destOrd="0" presId="urn:microsoft.com/office/officeart/2005/8/layout/pyramid1"/>
    <dgm:cxn modelId="{42F53F48-0F23-4B3F-B6A8-278F2FA479A0}" type="presOf" srcId="{5E03D555-46E0-4261-88F1-B1596959AA0C}" destId="{D6D35C88-EF49-4979-8607-D73C7EBEC987}" srcOrd="0" destOrd="0" presId="urn:microsoft.com/office/officeart/2005/8/layout/pyramid1"/>
    <dgm:cxn modelId="{88BF60CB-ABF1-4409-9EE2-0FD5D370A9F7}" type="presOf" srcId="{F954768F-3E09-4D01-944B-4F16EB6CD116}" destId="{84A8AFCD-4A58-455C-942F-7BA14E5864AE}" srcOrd="1" destOrd="0" presId="urn:microsoft.com/office/officeart/2005/8/layout/pyramid1"/>
    <dgm:cxn modelId="{9A9C3DE6-BE26-4D1D-9704-9535897FD3F8}" type="presOf" srcId="{51C0AC80-BDA1-454E-9F66-D13526B3B83F}" destId="{CB343EC7-50CF-4498-8177-B431104CB95D}" srcOrd="1" destOrd="0" presId="urn:microsoft.com/office/officeart/2005/8/layout/pyramid1"/>
    <dgm:cxn modelId="{22D1A3E6-5D28-43CB-83B8-E7E68489A85D}" type="presOf" srcId="{CD1F2B4A-1B2A-452A-AD7A-D64342FF757A}" destId="{DA807E15-0153-48E1-968D-F90C0F76F0D1}" srcOrd="1" destOrd="0" presId="urn:microsoft.com/office/officeart/2005/8/layout/pyramid1"/>
    <dgm:cxn modelId="{EF69C325-3442-4A4B-A70F-CE3C06F8164D}" type="presParOf" srcId="{D6D35C88-EF49-4979-8607-D73C7EBEC987}" destId="{6FD89A43-C9A9-4B35-8D1F-A218AA2D1E08}" srcOrd="0" destOrd="0" presId="urn:microsoft.com/office/officeart/2005/8/layout/pyramid1"/>
    <dgm:cxn modelId="{48B4D8DC-6458-43E0-A408-9F9681960BFD}" type="presParOf" srcId="{6FD89A43-C9A9-4B35-8D1F-A218AA2D1E08}" destId="{255E5232-D3C6-408B-91C9-18A827ECA523}" srcOrd="0" destOrd="0" presId="urn:microsoft.com/office/officeart/2005/8/layout/pyramid1"/>
    <dgm:cxn modelId="{7F702AEB-9B7E-438E-B483-AB2DBC120274}" type="presParOf" srcId="{6FD89A43-C9A9-4B35-8D1F-A218AA2D1E08}" destId="{DA807E15-0153-48E1-968D-F90C0F76F0D1}" srcOrd="1" destOrd="0" presId="urn:microsoft.com/office/officeart/2005/8/layout/pyramid1"/>
    <dgm:cxn modelId="{75A13046-4D91-44FD-8732-B7C161F89A16}" type="presParOf" srcId="{D6D35C88-EF49-4979-8607-D73C7EBEC987}" destId="{00090973-CB8B-4161-9D1E-453653EC3BA2}" srcOrd="1" destOrd="0" presId="urn:microsoft.com/office/officeart/2005/8/layout/pyramid1"/>
    <dgm:cxn modelId="{B7FBE78F-C58E-416F-9C1B-6F5C00B51013}" type="presParOf" srcId="{00090973-CB8B-4161-9D1E-453653EC3BA2}" destId="{B1B06151-9EA3-42E0-BA45-E8A558D8C3ED}" srcOrd="0" destOrd="0" presId="urn:microsoft.com/office/officeart/2005/8/layout/pyramid1"/>
    <dgm:cxn modelId="{0967C84A-7E13-4354-85FC-CBF11509BE89}" type="presParOf" srcId="{00090973-CB8B-4161-9D1E-453653EC3BA2}" destId="{CB343EC7-50CF-4498-8177-B431104CB95D}" srcOrd="1" destOrd="0" presId="urn:microsoft.com/office/officeart/2005/8/layout/pyramid1"/>
    <dgm:cxn modelId="{38F357B3-1A9B-4557-83B2-549EB5970BD3}" type="presParOf" srcId="{D6D35C88-EF49-4979-8607-D73C7EBEC987}" destId="{1A3A75A5-B520-458C-8F11-7C6D5B4BB092}" srcOrd="2" destOrd="0" presId="urn:microsoft.com/office/officeart/2005/8/layout/pyramid1"/>
    <dgm:cxn modelId="{957992DF-3B75-46FD-8CA0-B5B1FD295965}" type="presParOf" srcId="{1A3A75A5-B520-458C-8F11-7C6D5B4BB092}" destId="{B8A4D3E3-7AB5-4E9F-8914-E8580D5F4D71}" srcOrd="0" destOrd="0" presId="urn:microsoft.com/office/officeart/2005/8/layout/pyramid1"/>
    <dgm:cxn modelId="{7121EF3A-80C5-460C-A56C-57D205928C5D}" type="presParOf" srcId="{1A3A75A5-B520-458C-8F11-7C6D5B4BB092}" destId="{84A8AFCD-4A58-455C-942F-7BA14E5864AE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CB10B-CF2F-42A4-9679-309C53A838B2}" type="doc">
      <dgm:prSet loTypeId="urn:microsoft.com/office/officeart/2005/8/layout/hProcess6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F4B4E57-EA97-4A57-9224-B3C6DC719E4B}">
      <dgm:prSet phldrT="[Text]" custT="1"/>
      <dgm:spPr/>
      <dgm:t>
        <a:bodyPr/>
        <a:lstStyle/>
        <a:p>
          <a:r>
            <a:rPr lang="en-US" sz="1200" b="1" dirty="0" smtClean="0"/>
            <a:t>Need Identification, Approach Assessment &amp; Selection</a:t>
          </a:r>
          <a:endParaRPr lang="en-US" sz="1200" b="1" dirty="0"/>
        </a:p>
      </dgm:t>
    </dgm:pt>
    <dgm:pt modelId="{3123F46D-1760-4649-B606-F17D1FFF2648}" type="parTrans" cxnId="{0DBF0FFA-7366-4B88-A957-0B8AFF201C5D}">
      <dgm:prSet/>
      <dgm:spPr/>
      <dgm:t>
        <a:bodyPr/>
        <a:lstStyle/>
        <a:p>
          <a:endParaRPr lang="en-US"/>
        </a:p>
      </dgm:t>
    </dgm:pt>
    <dgm:pt modelId="{ED1E4F55-747F-4DEE-BDC0-868433F26D8C}" type="sibTrans" cxnId="{0DBF0FFA-7366-4B88-A957-0B8AFF201C5D}">
      <dgm:prSet/>
      <dgm:spPr/>
      <dgm:t>
        <a:bodyPr/>
        <a:lstStyle/>
        <a:p>
          <a:endParaRPr lang="en-US"/>
        </a:p>
      </dgm:t>
    </dgm:pt>
    <dgm:pt modelId="{92C5324B-4241-4C8E-A80B-75CA499DF8F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Market Assessment &amp; Analysis </a:t>
          </a:r>
          <a:endParaRPr lang="en-US" sz="1400" b="1" dirty="0">
            <a:solidFill>
              <a:schemeClr val="bg1"/>
            </a:solidFill>
          </a:endParaRPr>
        </a:p>
      </dgm:t>
    </dgm:pt>
    <dgm:pt modelId="{2161550F-513C-4A60-97E0-33C06E51D7CE}" type="parTrans" cxnId="{41B8445B-8FD2-4D3A-9730-3069B15EC5E7}">
      <dgm:prSet/>
      <dgm:spPr/>
      <dgm:t>
        <a:bodyPr/>
        <a:lstStyle/>
        <a:p>
          <a:endParaRPr lang="en-US"/>
        </a:p>
      </dgm:t>
    </dgm:pt>
    <dgm:pt modelId="{B022F9CF-28C0-4516-9BC2-69549BAE8FFF}" type="sibTrans" cxnId="{41B8445B-8FD2-4D3A-9730-3069B15EC5E7}">
      <dgm:prSet/>
      <dgm:spPr/>
      <dgm:t>
        <a:bodyPr/>
        <a:lstStyle/>
        <a:p>
          <a:endParaRPr lang="en-US"/>
        </a:p>
      </dgm:t>
    </dgm:pt>
    <dgm:pt modelId="{B8AD418B-2744-4914-8570-F6DB47E05D0B}">
      <dgm:prSet phldrT="[Text]" custT="1"/>
      <dgm:spPr/>
      <dgm:t>
        <a:bodyPr/>
        <a:lstStyle/>
        <a:p>
          <a:r>
            <a:rPr lang="en-US" sz="1200" b="1" dirty="0" smtClean="0"/>
            <a:t>Planning &amp; Implementation</a:t>
          </a:r>
          <a:endParaRPr lang="en-US" sz="1200" b="1" dirty="0"/>
        </a:p>
      </dgm:t>
    </dgm:pt>
    <dgm:pt modelId="{24A230F3-1645-4BE1-849F-D085227E12EA}" type="parTrans" cxnId="{7E6947FB-0C75-4F30-AB29-E3FD782990AE}">
      <dgm:prSet/>
      <dgm:spPr/>
      <dgm:t>
        <a:bodyPr/>
        <a:lstStyle/>
        <a:p>
          <a:endParaRPr lang="en-US"/>
        </a:p>
      </dgm:t>
    </dgm:pt>
    <dgm:pt modelId="{BF778CB9-D67F-4E5C-AB94-38B71F7FA88D}" type="sibTrans" cxnId="{7E6947FB-0C75-4F30-AB29-E3FD782990AE}">
      <dgm:prSet/>
      <dgm:spPr/>
      <dgm:t>
        <a:bodyPr/>
        <a:lstStyle/>
        <a:p>
          <a:endParaRPr lang="en-US"/>
        </a:p>
      </dgm:t>
    </dgm:pt>
    <dgm:pt modelId="{E361F76E-CC19-4173-8A59-8F8A79FDCE0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Goal Setting </a:t>
          </a:r>
          <a:endParaRPr lang="en-US" sz="1400" b="1" dirty="0">
            <a:solidFill>
              <a:schemeClr val="bg1"/>
            </a:solidFill>
          </a:endParaRPr>
        </a:p>
      </dgm:t>
    </dgm:pt>
    <dgm:pt modelId="{5823E6A2-D501-4FF5-9237-EFA6C748AFB9}" type="parTrans" cxnId="{0F7B4594-3197-4C77-8E5F-E976F018B14F}">
      <dgm:prSet/>
      <dgm:spPr/>
      <dgm:t>
        <a:bodyPr/>
        <a:lstStyle/>
        <a:p>
          <a:endParaRPr lang="en-US"/>
        </a:p>
      </dgm:t>
    </dgm:pt>
    <dgm:pt modelId="{51C9FD6D-013C-4F2B-A904-2B14EABE56CA}" type="sibTrans" cxnId="{0F7B4594-3197-4C77-8E5F-E976F018B14F}">
      <dgm:prSet/>
      <dgm:spPr/>
      <dgm:t>
        <a:bodyPr/>
        <a:lstStyle/>
        <a:p>
          <a:endParaRPr lang="en-US"/>
        </a:p>
      </dgm:t>
    </dgm:pt>
    <dgm:pt modelId="{3BAAA0CA-4191-4557-AAB6-0172C53E8169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Design</a:t>
          </a:r>
          <a:endParaRPr lang="en-US" sz="1400" b="1" dirty="0">
            <a:solidFill>
              <a:schemeClr val="bg1"/>
            </a:solidFill>
          </a:endParaRPr>
        </a:p>
      </dgm:t>
    </dgm:pt>
    <dgm:pt modelId="{05229346-BE9F-47EB-B5F0-99B5DC04DF2C}" type="parTrans" cxnId="{65F210A7-CB41-45E8-93A5-D19CF89762B5}">
      <dgm:prSet/>
      <dgm:spPr/>
      <dgm:t>
        <a:bodyPr/>
        <a:lstStyle/>
        <a:p>
          <a:endParaRPr lang="en-US"/>
        </a:p>
      </dgm:t>
    </dgm:pt>
    <dgm:pt modelId="{3E99C3CA-C9E1-4824-A1ED-6133009D6453}" type="sibTrans" cxnId="{65F210A7-CB41-45E8-93A5-D19CF89762B5}">
      <dgm:prSet/>
      <dgm:spPr/>
      <dgm:t>
        <a:bodyPr/>
        <a:lstStyle/>
        <a:p>
          <a:endParaRPr lang="en-US"/>
        </a:p>
      </dgm:t>
    </dgm:pt>
    <dgm:pt modelId="{9F218D10-B03C-4B91-BA59-DA7513693BAA}">
      <dgm:prSet phldrT="[Text]" custT="1"/>
      <dgm:spPr/>
      <dgm:t>
        <a:bodyPr/>
        <a:lstStyle/>
        <a:p>
          <a:r>
            <a:rPr lang="en-US" sz="1200" b="1" dirty="0" smtClean="0"/>
            <a:t>Process Monitoring, Improvement &amp; Evaluation</a:t>
          </a:r>
          <a:endParaRPr lang="en-US" sz="1200" b="1" dirty="0"/>
        </a:p>
      </dgm:t>
    </dgm:pt>
    <dgm:pt modelId="{69E71837-09F0-4C61-B7DA-12009B1C375B}" type="parTrans" cxnId="{4787A51B-A2DF-401B-B816-65B9E282C37F}">
      <dgm:prSet/>
      <dgm:spPr/>
      <dgm:t>
        <a:bodyPr/>
        <a:lstStyle/>
        <a:p>
          <a:endParaRPr lang="en-US"/>
        </a:p>
      </dgm:t>
    </dgm:pt>
    <dgm:pt modelId="{B98207CD-057E-41E3-9266-33B9BCE8F4DA}" type="sibTrans" cxnId="{4787A51B-A2DF-401B-B816-65B9E282C37F}">
      <dgm:prSet/>
      <dgm:spPr/>
      <dgm:t>
        <a:bodyPr/>
        <a:lstStyle/>
        <a:p>
          <a:endParaRPr lang="en-US"/>
        </a:p>
      </dgm:t>
    </dgm:pt>
    <dgm:pt modelId="{B13D55FB-1998-4918-B2B6-028C05D34B7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Ongoing Program &amp; Market Evaluations</a:t>
          </a:r>
          <a:endParaRPr lang="en-US" sz="1400" b="1" dirty="0">
            <a:solidFill>
              <a:schemeClr val="bg1"/>
            </a:solidFill>
          </a:endParaRPr>
        </a:p>
      </dgm:t>
    </dgm:pt>
    <dgm:pt modelId="{4BA923E0-3741-4A5F-8AB8-4F9B6FC95594}" type="parTrans" cxnId="{04AC6359-AAE0-432C-B9B2-3E666049FD0D}">
      <dgm:prSet/>
      <dgm:spPr/>
      <dgm:t>
        <a:bodyPr/>
        <a:lstStyle/>
        <a:p>
          <a:endParaRPr lang="en-US"/>
        </a:p>
      </dgm:t>
    </dgm:pt>
    <dgm:pt modelId="{F4E7FAD8-2A14-4778-9FD4-B94F0C163F5D}" type="sibTrans" cxnId="{04AC6359-AAE0-432C-B9B2-3E666049FD0D}">
      <dgm:prSet/>
      <dgm:spPr/>
      <dgm:t>
        <a:bodyPr/>
        <a:lstStyle/>
        <a:p>
          <a:endParaRPr lang="en-US"/>
        </a:p>
      </dgm:t>
    </dgm:pt>
    <dgm:pt modelId="{38C8533E-E4F8-4C7E-8456-C258E939EAAB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Program Implementation</a:t>
          </a:r>
          <a:endParaRPr lang="en-US" sz="1400" b="1" dirty="0">
            <a:solidFill>
              <a:schemeClr val="bg1"/>
            </a:solidFill>
          </a:endParaRPr>
        </a:p>
      </dgm:t>
    </dgm:pt>
    <dgm:pt modelId="{34D7719A-162A-43BE-ADFB-FF825712E9EC}" type="parTrans" cxnId="{0609F879-80FC-4BBD-AEE4-8DDF76E169BE}">
      <dgm:prSet/>
      <dgm:spPr/>
      <dgm:t>
        <a:bodyPr/>
        <a:lstStyle/>
        <a:p>
          <a:endParaRPr lang="en-US"/>
        </a:p>
      </dgm:t>
    </dgm:pt>
    <dgm:pt modelId="{AC9CB186-A224-4EA1-9606-B71BEE1EAD1F}" type="sibTrans" cxnId="{0609F879-80FC-4BBD-AEE4-8DDF76E169BE}">
      <dgm:prSet/>
      <dgm:spPr/>
      <dgm:t>
        <a:bodyPr/>
        <a:lstStyle/>
        <a:p>
          <a:endParaRPr lang="en-US"/>
        </a:p>
      </dgm:t>
    </dgm:pt>
    <dgm:pt modelId="{1F5EE320-69A5-4D58-B4B9-996525E9FD9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Reassessment of goals</a:t>
          </a:r>
          <a:endParaRPr lang="en-US" sz="1400" b="1" dirty="0">
            <a:solidFill>
              <a:schemeClr val="bg1"/>
            </a:solidFill>
          </a:endParaRPr>
        </a:p>
      </dgm:t>
    </dgm:pt>
    <dgm:pt modelId="{F19DA431-91DA-4382-9614-790DBCE33407}" type="parTrans" cxnId="{56366864-2341-490C-A24E-FADAEE5ADE55}">
      <dgm:prSet/>
      <dgm:spPr/>
      <dgm:t>
        <a:bodyPr/>
        <a:lstStyle/>
        <a:p>
          <a:endParaRPr lang="en-US"/>
        </a:p>
      </dgm:t>
    </dgm:pt>
    <dgm:pt modelId="{79FD316E-B963-41D8-B15B-8D88673189CB}" type="sibTrans" cxnId="{56366864-2341-490C-A24E-FADAEE5ADE55}">
      <dgm:prSet/>
      <dgm:spPr/>
      <dgm:t>
        <a:bodyPr/>
        <a:lstStyle/>
        <a:p>
          <a:endParaRPr lang="en-US"/>
        </a:p>
      </dgm:t>
    </dgm:pt>
    <dgm:pt modelId="{91A25C77-68E5-4CBC-A545-6C7F15CB2A3A}" type="pres">
      <dgm:prSet presAssocID="{453CB10B-CF2F-42A4-9679-309C53A838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90F245-3C07-4011-8F00-02AEB9E3C2DE}" type="pres">
      <dgm:prSet presAssocID="{2F4B4E57-EA97-4A57-9224-B3C6DC719E4B}" presName="compNode" presStyleCnt="0"/>
      <dgm:spPr/>
    </dgm:pt>
    <dgm:pt modelId="{47A3D8B1-AFD8-4E9D-95E8-44209F7B86EE}" type="pres">
      <dgm:prSet presAssocID="{2F4B4E57-EA97-4A57-9224-B3C6DC719E4B}" presName="noGeometry" presStyleCnt="0"/>
      <dgm:spPr/>
    </dgm:pt>
    <dgm:pt modelId="{778C7809-2F21-4670-8D2E-B103B82BCADD}" type="pres">
      <dgm:prSet presAssocID="{2F4B4E57-EA97-4A57-9224-B3C6DC719E4B}" presName="childTextVisible" presStyleLbl="bgAccFollowNode1" presStyleIdx="0" presStyleCnt="3" custScaleX="93610" custScaleY="100198" custLinFactNeighborX="289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FA182-0564-4A4B-9791-4E79843EFBE0}" type="pres">
      <dgm:prSet presAssocID="{2F4B4E57-EA97-4A57-9224-B3C6DC719E4B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2192730-4CEA-4323-A3D5-A8B2AA9D9B36}" type="pres">
      <dgm:prSet presAssocID="{2F4B4E57-EA97-4A57-9224-B3C6DC719E4B}" presName="parentText" presStyleLbl="node1" presStyleIdx="0" presStyleCnt="3" custLinFactNeighborX="12133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DEE0B-6CB0-4DBF-B5FA-E74D03157E5E}" type="pres">
      <dgm:prSet presAssocID="{2F4B4E57-EA97-4A57-9224-B3C6DC719E4B}" presName="aSpace" presStyleCnt="0"/>
      <dgm:spPr/>
    </dgm:pt>
    <dgm:pt modelId="{8348B045-8168-4EFB-AA52-FF61CBE04883}" type="pres">
      <dgm:prSet presAssocID="{B8AD418B-2744-4914-8570-F6DB47E05D0B}" presName="compNode" presStyleCnt="0"/>
      <dgm:spPr/>
    </dgm:pt>
    <dgm:pt modelId="{D365963F-AECE-4EC9-986A-6A02FC124BD0}" type="pres">
      <dgm:prSet presAssocID="{B8AD418B-2744-4914-8570-F6DB47E05D0B}" presName="noGeometry" presStyleCnt="0"/>
      <dgm:spPr/>
    </dgm:pt>
    <dgm:pt modelId="{AD3E326E-2A8E-4F04-A931-C6E59BB963C6}" type="pres">
      <dgm:prSet presAssocID="{B8AD418B-2744-4914-8570-F6DB47E05D0B}" presName="childTextVisible" presStyleLbl="bgAccFollowNode1" presStyleIdx="1" presStyleCnt="3" custScaleX="87684" custScaleY="92844" custLinFactNeighborX="-629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2E573-4E0E-41D1-AF7E-4DF54252BA2D}" type="pres">
      <dgm:prSet presAssocID="{B8AD418B-2744-4914-8570-F6DB47E05D0B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9C73D1B9-9E79-49E5-A2E3-72D644FFA914}" type="pres">
      <dgm:prSet presAssocID="{B8AD418B-2744-4914-8570-F6DB47E05D0B}" presName="parentText" presStyleLbl="node1" presStyleIdx="1" presStyleCnt="3" custLinFactNeighborX="-12634" custLinFactNeighborY="6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49711-6CFC-427F-8FA4-CC29EB2DE4B1}" type="pres">
      <dgm:prSet presAssocID="{B8AD418B-2744-4914-8570-F6DB47E05D0B}" presName="aSpace" presStyleCnt="0"/>
      <dgm:spPr/>
    </dgm:pt>
    <dgm:pt modelId="{502F5BDC-7E88-48DE-9273-BB73C715D4E0}" type="pres">
      <dgm:prSet presAssocID="{9F218D10-B03C-4B91-BA59-DA7513693BAA}" presName="compNode" presStyleCnt="0"/>
      <dgm:spPr/>
    </dgm:pt>
    <dgm:pt modelId="{B83D2F2C-40A2-42BD-BF80-280AAE9DD5CA}" type="pres">
      <dgm:prSet presAssocID="{9F218D10-B03C-4B91-BA59-DA7513693BAA}" presName="noGeometry" presStyleCnt="0"/>
      <dgm:spPr/>
    </dgm:pt>
    <dgm:pt modelId="{4D10A7DE-3CC5-4844-B25A-47E47E956291}" type="pres">
      <dgm:prSet presAssocID="{9F218D10-B03C-4B91-BA59-DA7513693BAA}" presName="childTextVisible" presStyleLbl="bgAccFollowNode1" presStyleIdx="2" presStyleCnt="3" custScaleX="114596" custLinFactNeighborX="-12323" custLinFactNeighborY="3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02B4-EE93-4DF6-8FE6-DFD3AE0D8264}" type="pres">
      <dgm:prSet presAssocID="{9F218D10-B03C-4B91-BA59-DA7513693BAA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6B3BE45-B7CD-43F8-80B2-3C36F37A57EB}" type="pres">
      <dgm:prSet presAssocID="{9F218D10-B03C-4B91-BA59-DA7513693BAA}" presName="parentText" presStyleLbl="node1" presStyleIdx="2" presStyleCnt="3" custLinFactNeighborX="-34622" custLinFactNeighborY="5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D75EA-308B-4860-AED1-784BA3C462A6}" type="presOf" srcId="{B13D55FB-1998-4918-B2B6-028C05D34B78}" destId="{710A02B4-EE93-4DF6-8FE6-DFD3AE0D8264}" srcOrd="1" destOrd="0" presId="urn:microsoft.com/office/officeart/2005/8/layout/hProcess6"/>
    <dgm:cxn modelId="{9819C025-6EE5-45B9-9918-CD01FFA56C9A}" type="presOf" srcId="{3BAAA0CA-4191-4557-AAB6-0172C53E8169}" destId="{3042E573-4E0E-41D1-AF7E-4DF54252BA2D}" srcOrd="1" destOrd="1" presId="urn:microsoft.com/office/officeart/2005/8/layout/hProcess6"/>
    <dgm:cxn modelId="{56366864-2341-490C-A24E-FADAEE5ADE55}" srcId="{9F218D10-B03C-4B91-BA59-DA7513693BAA}" destId="{1F5EE320-69A5-4D58-B4B9-996525E9FD9D}" srcOrd="1" destOrd="0" parTransId="{F19DA431-91DA-4382-9614-790DBCE33407}" sibTransId="{79FD316E-B963-41D8-B15B-8D88673189CB}"/>
    <dgm:cxn modelId="{05057094-C281-413E-B6FB-0A77D9D51A2D}" type="presOf" srcId="{B8AD418B-2744-4914-8570-F6DB47E05D0B}" destId="{9C73D1B9-9E79-49E5-A2E3-72D644FFA914}" srcOrd="0" destOrd="0" presId="urn:microsoft.com/office/officeart/2005/8/layout/hProcess6"/>
    <dgm:cxn modelId="{DD040B64-8AD4-41A8-86B0-0346BDD035F0}" type="presOf" srcId="{E361F76E-CC19-4173-8A59-8F8A79FDCE00}" destId="{3042E573-4E0E-41D1-AF7E-4DF54252BA2D}" srcOrd="1" destOrd="0" presId="urn:microsoft.com/office/officeart/2005/8/layout/hProcess6"/>
    <dgm:cxn modelId="{D5141509-CD7B-486B-A2D0-AFEFD8F8B06D}" type="presOf" srcId="{B13D55FB-1998-4918-B2B6-028C05D34B78}" destId="{4D10A7DE-3CC5-4844-B25A-47E47E956291}" srcOrd="0" destOrd="0" presId="urn:microsoft.com/office/officeart/2005/8/layout/hProcess6"/>
    <dgm:cxn modelId="{D3014781-7303-47E5-B922-269D4DC3E90A}" type="presOf" srcId="{38C8533E-E4F8-4C7E-8456-C258E939EAAB}" destId="{AD3E326E-2A8E-4F04-A931-C6E59BB963C6}" srcOrd="0" destOrd="2" presId="urn:microsoft.com/office/officeart/2005/8/layout/hProcess6"/>
    <dgm:cxn modelId="{C315FBEA-3EA2-4151-A961-35806651D50A}" type="presOf" srcId="{38C8533E-E4F8-4C7E-8456-C258E939EAAB}" destId="{3042E573-4E0E-41D1-AF7E-4DF54252BA2D}" srcOrd="1" destOrd="2" presId="urn:microsoft.com/office/officeart/2005/8/layout/hProcess6"/>
    <dgm:cxn modelId="{0F7B4594-3197-4C77-8E5F-E976F018B14F}" srcId="{B8AD418B-2744-4914-8570-F6DB47E05D0B}" destId="{E361F76E-CC19-4173-8A59-8F8A79FDCE00}" srcOrd="0" destOrd="0" parTransId="{5823E6A2-D501-4FF5-9237-EFA6C748AFB9}" sibTransId="{51C9FD6D-013C-4F2B-A904-2B14EABE56CA}"/>
    <dgm:cxn modelId="{C97B02DF-D338-43D9-8F5E-0774D8982C67}" type="presOf" srcId="{1F5EE320-69A5-4D58-B4B9-996525E9FD9D}" destId="{4D10A7DE-3CC5-4844-B25A-47E47E956291}" srcOrd="0" destOrd="1" presId="urn:microsoft.com/office/officeart/2005/8/layout/hProcess6"/>
    <dgm:cxn modelId="{04AC6359-AAE0-432C-B9B2-3E666049FD0D}" srcId="{9F218D10-B03C-4B91-BA59-DA7513693BAA}" destId="{B13D55FB-1998-4918-B2B6-028C05D34B78}" srcOrd="0" destOrd="0" parTransId="{4BA923E0-3741-4A5F-8AB8-4F9B6FC95594}" sibTransId="{F4E7FAD8-2A14-4778-9FD4-B94F0C163F5D}"/>
    <dgm:cxn modelId="{D2341329-38BA-46F0-9703-BC951937BD0A}" type="presOf" srcId="{92C5324B-4241-4C8E-A80B-75CA499DF8F0}" destId="{131FA182-0564-4A4B-9791-4E79843EFBE0}" srcOrd="1" destOrd="0" presId="urn:microsoft.com/office/officeart/2005/8/layout/hProcess6"/>
    <dgm:cxn modelId="{972CE047-FD92-4827-93C1-3C8F5FE9425D}" type="presOf" srcId="{3BAAA0CA-4191-4557-AAB6-0172C53E8169}" destId="{AD3E326E-2A8E-4F04-A931-C6E59BB963C6}" srcOrd="0" destOrd="1" presId="urn:microsoft.com/office/officeart/2005/8/layout/hProcess6"/>
    <dgm:cxn modelId="{65F210A7-CB41-45E8-93A5-D19CF89762B5}" srcId="{B8AD418B-2744-4914-8570-F6DB47E05D0B}" destId="{3BAAA0CA-4191-4557-AAB6-0172C53E8169}" srcOrd="1" destOrd="0" parTransId="{05229346-BE9F-47EB-B5F0-99B5DC04DF2C}" sibTransId="{3E99C3CA-C9E1-4824-A1ED-6133009D6453}"/>
    <dgm:cxn modelId="{9D74BA55-928C-456F-8AFC-2B9869DD7CCE}" type="presOf" srcId="{92C5324B-4241-4C8E-A80B-75CA499DF8F0}" destId="{778C7809-2F21-4670-8D2E-B103B82BCADD}" srcOrd="0" destOrd="0" presId="urn:microsoft.com/office/officeart/2005/8/layout/hProcess6"/>
    <dgm:cxn modelId="{0DBF0FFA-7366-4B88-A957-0B8AFF201C5D}" srcId="{453CB10B-CF2F-42A4-9679-309C53A838B2}" destId="{2F4B4E57-EA97-4A57-9224-B3C6DC719E4B}" srcOrd="0" destOrd="0" parTransId="{3123F46D-1760-4649-B606-F17D1FFF2648}" sibTransId="{ED1E4F55-747F-4DEE-BDC0-868433F26D8C}"/>
    <dgm:cxn modelId="{7E6947FB-0C75-4F30-AB29-E3FD782990AE}" srcId="{453CB10B-CF2F-42A4-9679-309C53A838B2}" destId="{B8AD418B-2744-4914-8570-F6DB47E05D0B}" srcOrd="1" destOrd="0" parTransId="{24A230F3-1645-4BE1-849F-D085227E12EA}" sibTransId="{BF778CB9-D67F-4E5C-AB94-38B71F7FA88D}"/>
    <dgm:cxn modelId="{0609F879-80FC-4BBD-AEE4-8DDF76E169BE}" srcId="{B8AD418B-2744-4914-8570-F6DB47E05D0B}" destId="{38C8533E-E4F8-4C7E-8456-C258E939EAAB}" srcOrd="2" destOrd="0" parTransId="{34D7719A-162A-43BE-ADFB-FF825712E9EC}" sibTransId="{AC9CB186-A224-4EA1-9606-B71BEE1EAD1F}"/>
    <dgm:cxn modelId="{1238B953-0EAF-471B-92DD-E2F6882FD8C4}" type="presOf" srcId="{2F4B4E57-EA97-4A57-9224-B3C6DC719E4B}" destId="{72192730-4CEA-4323-A3D5-A8B2AA9D9B36}" srcOrd="0" destOrd="0" presId="urn:microsoft.com/office/officeart/2005/8/layout/hProcess6"/>
    <dgm:cxn modelId="{38F46BEA-D4B5-4774-8DD4-738D57D77A97}" type="presOf" srcId="{1F5EE320-69A5-4D58-B4B9-996525E9FD9D}" destId="{710A02B4-EE93-4DF6-8FE6-DFD3AE0D8264}" srcOrd="1" destOrd="1" presId="urn:microsoft.com/office/officeart/2005/8/layout/hProcess6"/>
    <dgm:cxn modelId="{3D7C9B1E-0982-4AEC-9F1B-67D8E01C530A}" type="presOf" srcId="{9F218D10-B03C-4B91-BA59-DA7513693BAA}" destId="{B6B3BE45-B7CD-43F8-80B2-3C36F37A57EB}" srcOrd="0" destOrd="0" presId="urn:microsoft.com/office/officeart/2005/8/layout/hProcess6"/>
    <dgm:cxn modelId="{75A3F70E-9549-4D51-8F7D-0F3B7914C19C}" type="presOf" srcId="{E361F76E-CC19-4173-8A59-8F8A79FDCE00}" destId="{AD3E326E-2A8E-4F04-A931-C6E59BB963C6}" srcOrd="0" destOrd="0" presId="urn:microsoft.com/office/officeart/2005/8/layout/hProcess6"/>
    <dgm:cxn modelId="{4787A51B-A2DF-401B-B816-65B9E282C37F}" srcId="{453CB10B-CF2F-42A4-9679-309C53A838B2}" destId="{9F218D10-B03C-4B91-BA59-DA7513693BAA}" srcOrd="2" destOrd="0" parTransId="{69E71837-09F0-4C61-B7DA-12009B1C375B}" sibTransId="{B98207CD-057E-41E3-9266-33B9BCE8F4DA}"/>
    <dgm:cxn modelId="{421BCF21-33CA-47B3-B62C-DA2104E9B875}" type="presOf" srcId="{453CB10B-CF2F-42A4-9679-309C53A838B2}" destId="{91A25C77-68E5-4CBC-A545-6C7F15CB2A3A}" srcOrd="0" destOrd="0" presId="urn:microsoft.com/office/officeart/2005/8/layout/hProcess6"/>
    <dgm:cxn modelId="{41B8445B-8FD2-4D3A-9730-3069B15EC5E7}" srcId="{2F4B4E57-EA97-4A57-9224-B3C6DC719E4B}" destId="{92C5324B-4241-4C8E-A80B-75CA499DF8F0}" srcOrd="0" destOrd="0" parTransId="{2161550F-513C-4A60-97E0-33C06E51D7CE}" sibTransId="{B022F9CF-28C0-4516-9BC2-69549BAE8FFF}"/>
    <dgm:cxn modelId="{50C43BA9-9678-4488-B704-D20C069C3AA4}" type="presParOf" srcId="{91A25C77-68E5-4CBC-A545-6C7F15CB2A3A}" destId="{5290F245-3C07-4011-8F00-02AEB9E3C2DE}" srcOrd="0" destOrd="0" presId="urn:microsoft.com/office/officeart/2005/8/layout/hProcess6"/>
    <dgm:cxn modelId="{EF44422E-9343-4983-99B7-E72CBBC7F356}" type="presParOf" srcId="{5290F245-3C07-4011-8F00-02AEB9E3C2DE}" destId="{47A3D8B1-AFD8-4E9D-95E8-44209F7B86EE}" srcOrd="0" destOrd="0" presId="urn:microsoft.com/office/officeart/2005/8/layout/hProcess6"/>
    <dgm:cxn modelId="{3AB8E267-949A-4DD1-8491-0426D9822F7F}" type="presParOf" srcId="{5290F245-3C07-4011-8F00-02AEB9E3C2DE}" destId="{778C7809-2F21-4670-8D2E-B103B82BCADD}" srcOrd="1" destOrd="0" presId="urn:microsoft.com/office/officeart/2005/8/layout/hProcess6"/>
    <dgm:cxn modelId="{53D8D85B-5054-4029-9509-F6852B95DB4A}" type="presParOf" srcId="{5290F245-3C07-4011-8F00-02AEB9E3C2DE}" destId="{131FA182-0564-4A4B-9791-4E79843EFBE0}" srcOrd="2" destOrd="0" presId="urn:microsoft.com/office/officeart/2005/8/layout/hProcess6"/>
    <dgm:cxn modelId="{2281C1CF-9334-4D41-9FCB-3D7A55A4D95D}" type="presParOf" srcId="{5290F245-3C07-4011-8F00-02AEB9E3C2DE}" destId="{72192730-4CEA-4323-A3D5-A8B2AA9D9B36}" srcOrd="3" destOrd="0" presId="urn:microsoft.com/office/officeart/2005/8/layout/hProcess6"/>
    <dgm:cxn modelId="{BC95DC69-3AA9-4E62-BEAB-BC4E7C4EA0C9}" type="presParOf" srcId="{91A25C77-68E5-4CBC-A545-6C7F15CB2A3A}" destId="{0DFDEE0B-6CB0-4DBF-B5FA-E74D03157E5E}" srcOrd="1" destOrd="0" presId="urn:microsoft.com/office/officeart/2005/8/layout/hProcess6"/>
    <dgm:cxn modelId="{9051E1EE-DC35-4184-B251-2CC9431D6333}" type="presParOf" srcId="{91A25C77-68E5-4CBC-A545-6C7F15CB2A3A}" destId="{8348B045-8168-4EFB-AA52-FF61CBE04883}" srcOrd="2" destOrd="0" presId="urn:microsoft.com/office/officeart/2005/8/layout/hProcess6"/>
    <dgm:cxn modelId="{6FDD0964-5C2B-414A-B537-11AA17204E83}" type="presParOf" srcId="{8348B045-8168-4EFB-AA52-FF61CBE04883}" destId="{D365963F-AECE-4EC9-986A-6A02FC124BD0}" srcOrd="0" destOrd="0" presId="urn:microsoft.com/office/officeart/2005/8/layout/hProcess6"/>
    <dgm:cxn modelId="{CF63205D-74C8-4069-BB10-85A5E91B1998}" type="presParOf" srcId="{8348B045-8168-4EFB-AA52-FF61CBE04883}" destId="{AD3E326E-2A8E-4F04-A931-C6E59BB963C6}" srcOrd="1" destOrd="0" presId="urn:microsoft.com/office/officeart/2005/8/layout/hProcess6"/>
    <dgm:cxn modelId="{811CA186-8D5B-4DC0-BA83-0718E0A66E30}" type="presParOf" srcId="{8348B045-8168-4EFB-AA52-FF61CBE04883}" destId="{3042E573-4E0E-41D1-AF7E-4DF54252BA2D}" srcOrd="2" destOrd="0" presId="urn:microsoft.com/office/officeart/2005/8/layout/hProcess6"/>
    <dgm:cxn modelId="{F04DEE59-E4C5-4B5C-AFE8-D513F8833132}" type="presParOf" srcId="{8348B045-8168-4EFB-AA52-FF61CBE04883}" destId="{9C73D1B9-9E79-49E5-A2E3-72D644FFA914}" srcOrd="3" destOrd="0" presId="urn:microsoft.com/office/officeart/2005/8/layout/hProcess6"/>
    <dgm:cxn modelId="{8A029EA8-6DBC-4B1E-AAA0-4771D348920D}" type="presParOf" srcId="{91A25C77-68E5-4CBC-A545-6C7F15CB2A3A}" destId="{69149711-6CFC-427F-8FA4-CC29EB2DE4B1}" srcOrd="3" destOrd="0" presId="urn:microsoft.com/office/officeart/2005/8/layout/hProcess6"/>
    <dgm:cxn modelId="{995D7609-9F58-45FD-89DD-C6B122AE1FF9}" type="presParOf" srcId="{91A25C77-68E5-4CBC-A545-6C7F15CB2A3A}" destId="{502F5BDC-7E88-48DE-9273-BB73C715D4E0}" srcOrd="4" destOrd="0" presId="urn:microsoft.com/office/officeart/2005/8/layout/hProcess6"/>
    <dgm:cxn modelId="{FE48EF84-270C-4549-8F53-AD18F7D7EF34}" type="presParOf" srcId="{502F5BDC-7E88-48DE-9273-BB73C715D4E0}" destId="{B83D2F2C-40A2-42BD-BF80-280AAE9DD5CA}" srcOrd="0" destOrd="0" presId="urn:microsoft.com/office/officeart/2005/8/layout/hProcess6"/>
    <dgm:cxn modelId="{EF78D94E-DDA8-4847-9723-7C8B78B939B6}" type="presParOf" srcId="{502F5BDC-7E88-48DE-9273-BB73C715D4E0}" destId="{4D10A7DE-3CC5-4844-B25A-47E47E956291}" srcOrd="1" destOrd="0" presId="urn:microsoft.com/office/officeart/2005/8/layout/hProcess6"/>
    <dgm:cxn modelId="{646AF6C4-7CB1-408C-8A1B-239747B1C68A}" type="presParOf" srcId="{502F5BDC-7E88-48DE-9273-BB73C715D4E0}" destId="{710A02B4-EE93-4DF6-8FE6-DFD3AE0D8264}" srcOrd="2" destOrd="0" presId="urn:microsoft.com/office/officeart/2005/8/layout/hProcess6"/>
    <dgm:cxn modelId="{31D9C588-2937-491A-A87C-DE0DD32FEC74}" type="presParOf" srcId="{502F5BDC-7E88-48DE-9273-BB73C715D4E0}" destId="{B6B3BE45-B7CD-43F8-80B2-3C36F37A57EB}" srcOrd="3" destOrd="0" presId="urn:microsoft.com/office/officeart/2005/8/layout/hProcess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2F439D-A19B-4AB7-BF65-A78D02E46E0D}" type="doc">
      <dgm:prSet loTypeId="urn:microsoft.com/office/officeart/2005/8/layout/hProcess7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EC087BA-AB92-48FB-A61B-74C05FDA6F82}">
      <dgm:prSet phldrT="[Text]"/>
      <dgm:spPr/>
      <dgm:t>
        <a:bodyPr/>
        <a:lstStyle/>
        <a:p>
          <a:r>
            <a:rPr lang="en-US" dirty="0" smtClean="0"/>
            <a:t>Identify</a:t>
          </a:r>
          <a:endParaRPr lang="en-US" dirty="0"/>
        </a:p>
      </dgm:t>
    </dgm:pt>
    <dgm:pt modelId="{757A2E6E-A42A-4980-A3FD-8315DA9D38FB}" type="parTrans" cxnId="{D875A5B0-EA8C-47CA-9A58-185A01F39C68}">
      <dgm:prSet/>
      <dgm:spPr/>
      <dgm:t>
        <a:bodyPr/>
        <a:lstStyle/>
        <a:p>
          <a:endParaRPr lang="en-US"/>
        </a:p>
      </dgm:t>
    </dgm:pt>
    <dgm:pt modelId="{E874D1D9-7002-4E27-BEDA-B6EA877A8C5B}" type="sibTrans" cxnId="{D875A5B0-EA8C-47CA-9A58-185A01F39C68}">
      <dgm:prSet/>
      <dgm:spPr/>
      <dgm:t>
        <a:bodyPr/>
        <a:lstStyle/>
        <a:p>
          <a:endParaRPr lang="en-US"/>
        </a:p>
      </dgm:t>
    </dgm:pt>
    <dgm:pt modelId="{C0AE441D-958A-4B2A-8E7B-0B76809EC85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Identification &amp; Analysis </a:t>
          </a:r>
          <a:endParaRPr lang="en-US" sz="1800" dirty="0">
            <a:solidFill>
              <a:schemeClr val="bg1"/>
            </a:solidFill>
          </a:endParaRPr>
        </a:p>
      </dgm:t>
    </dgm:pt>
    <dgm:pt modelId="{83384DDA-9574-4C64-B673-58C7466ECC97}" type="parTrans" cxnId="{37AC7E46-A8CC-447F-8AC9-0F8F8611303A}">
      <dgm:prSet/>
      <dgm:spPr/>
      <dgm:t>
        <a:bodyPr/>
        <a:lstStyle/>
        <a:p>
          <a:endParaRPr lang="en-US"/>
        </a:p>
      </dgm:t>
    </dgm:pt>
    <dgm:pt modelId="{7691D168-253C-4991-BDE7-5304674BF57E}" type="sibTrans" cxnId="{37AC7E46-A8CC-447F-8AC9-0F8F8611303A}">
      <dgm:prSet/>
      <dgm:spPr/>
      <dgm:t>
        <a:bodyPr/>
        <a:lstStyle/>
        <a:p>
          <a:endParaRPr lang="en-US"/>
        </a:p>
      </dgm:t>
    </dgm:pt>
    <dgm:pt modelId="{B19AA72E-D615-4810-AD79-158C4C5BD148}">
      <dgm:prSet phldrT="[Text]"/>
      <dgm:spPr/>
      <dgm:t>
        <a:bodyPr/>
        <a:lstStyle/>
        <a:p>
          <a:r>
            <a:rPr lang="en-US" dirty="0" smtClean="0"/>
            <a:t>Plan &amp; Implement</a:t>
          </a:r>
          <a:endParaRPr lang="en-US" dirty="0"/>
        </a:p>
      </dgm:t>
    </dgm:pt>
    <dgm:pt modelId="{494B5885-3A75-4473-A29D-2AB6C46CE473}" type="parTrans" cxnId="{24CC21EF-8DC1-4836-94AD-6A9EC3F99D0B}">
      <dgm:prSet/>
      <dgm:spPr/>
      <dgm:t>
        <a:bodyPr/>
        <a:lstStyle/>
        <a:p>
          <a:endParaRPr lang="en-US"/>
        </a:p>
      </dgm:t>
    </dgm:pt>
    <dgm:pt modelId="{5C7B2757-A311-471F-8567-2747A6DD5C21}" type="sibTrans" cxnId="{24CC21EF-8DC1-4836-94AD-6A9EC3F99D0B}">
      <dgm:prSet/>
      <dgm:spPr/>
      <dgm:t>
        <a:bodyPr/>
        <a:lstStyle/>
        <a:p>
          <a:endParaRPr lang="en-US"/>
        </a:p>
      </dgm:t>
    </dgm:pt>
    <dgm:pt modelId="{225A4382-FB5B-4417-855A-87AC03E944AF}">
      <dgm:prSet phldrT="[Text]" custT="1"/>
      <dgm:spPr/>
      <dgm:t>
        <a:bodyPr/>
        <a:lstStyle/>
        <a:p>
          <a:r>
            <a:rPr lang="en-US" sz="1800" dirty="0" smtClean="0"/>
            <a:t>Creation of Vision</a:t>
          </a:r>
          <a:endParaRPr lang="en-US" sz="1800" dirty="0"/>
        </a:p>
      </dgm:t>
    </dgm:pt>
    <dgm:pt modelId="{1D5F1FB7-C6EF-40B9-97FA-1881AE689027}" type="parTrans" cxnId="{96827680-D320-4046-BC65-8182F945A780}">
      <dgm:prSet/>
      <dgm:spPr/>
      <dgm:t>
        <a:bodyPr/>
        <a:lstStyle/>
        <a:p>
          <a:endParaRPr lang="en-US"/>
        </a:p>
      </dgm:t>
    </dgm:pt>
    <dgm:pt modelId="{A1871888-CF01-42B0-8EFA-E8C94C89B14C}" type="sibTrans" cxnId="{96827680-D320-4046-BC65-8182F945A780}">
      <dgm:prSet/>
      <dgm:spPr/>
      <dgm:t>
        <a:bodyPr/>
        <a:lstStyle/>
        <a:p>
          <a:endParaRPr lang="en-US"/>
        </a:p>
      </dgm:t>
    </dgm:pt>
    <dgm:pt modelId="{311EC9AC-A2B6-431E-8425-2646F31DF6F0}">
      <dgm:prSet phldrT="[Text]"/>
      <dgm:spPr/>
      <dgm:t>
        <a:bodyPr/>
        <a:lstStyle/>
        <a:p>
          <a:r>
            <a:rPr lang="en-US" dirty="0" smtClean="0"/>
            <a:t>Monitor &amp; Improve</a:t>
          </a:r>
          <a:endParaRPr lang="en-US" dirty="0"/>
        </a:p>
      </dgm:t>
    </dgm:pt>
    <dgm:pt modelId="{73C18465-0F63-488B-B9D4-49E02C2A70A9}" type="parTrans" cxnId="{46C65622-75AA-44DD-8FE6-604026D315BA}">
      <dgm:prSet/>
      <dgm:spPr/>
      <dgm:t>
        <a:bodyPr/>
        <a:lstStyle/>
        <a:p>
          <a:endParaRPr lang="en-US"/>
        </a:p>
      </dgm:t>
    </dgm:pt>
    <dgm:pt modelId="{07D60C73-7218-4AFA-A307-96BB0674175E}" type="sibTrans" cxnId="{46C65622-75AA-44DD-8FE6-604026D315BA}">
      <dgm:prSet/>
      <dgm:spPr/>
      <dgm:t>
        <a:bodyPr/>
        <a:lstStyle/>
        <a:p>
          <a:endParaRPr lang="en-US"/>
        </a:p>
      </dgm:t>
    </dgm:pt>
    <dgm:pt modelId="{07BDE87D-E52C-4756-B2EF-B8F5F5061980}">
      <dgm:prSet phldrT="[Text]" custT="1"/>
      <dgm:spPr/>
      <dgm:t>
        <a:bodyPr/>
        <a:lstStyle/>
        <a:p>
          <a:r>
            <a:rPr lang="en-US" sz="1800" dirty="0" smtClean="0"/>
            <a:t>Progress Monitoring</a:t>
          </a:r>
          <a:endParaRPr lang="en-US" sz="1800" dirty="0"/>
        </a:p>
      </dgm:t>
    </dgm:pt>
    <dgm:pt modelId="{058C6AA8-22B1-48BF-AF6E-AF63D4229271}" type="parTrans" cxnId="{3A7BA937-0C2A-4159-B940-1E83BD644D2E}">
      <dgm:prSet/>
      <dgm:spPr/>
      <dgm:t>
        <a:bodyPr/>
        <a:lstStyle/>
        <a:p>
          <a:endParaRPr lang="en-US"/>
        </a:p>
      </dgm:t>
    </dgm:pt>
    <dgm:pt modelId="{B068D39C-49C6-4022-9E01-4DFC47C8E83E}" type="sibTrans" cxnId="{3A7BA937-0C2A-4159-B940-1E83BD644D2E}">
      <dgm:prSet/>
      <dgm:spPr/>
      <dgm:t>
        <a:bodyPr/>
        <a:lstStyle/>
        <a:p>
          <a:endParaRPr lang="en-US"/>
        </a:p>
      </dgm:t>
    </dgm:pt>
    <dgm:pt modelId="{578822D0-BC2A-466B-8BB1-19ECA978D4E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Need Description</a:t>
          </a:r>
          <a:endParaRPr lang="en-US" sz="1800" dirty="0">
            <a:solidFill>
              <a:schemeClr val="bg1"/>
            </a:solidFill>
          </a:endParaRPr>
        </a:p>
      </dgm:t>
    </dgm:pt>
    <dgm:pt modelId="{2C39C5F0-BC3D-47C0-829E-364FB97DF47B}" type="parTrans" cxnId="{1ADDB513-0FC2-48FA-A70D-089E1C595CCF}">
      <dgm:prSet/>
      <dgm:spPr/>
      <dgm:t>
        <a:bodyPr/>
        <a:lstStyle/>
        <a:p>
          <a:endParaRPr lang="en-US"/>
        </a:p>
      </dgm:t>
    </dgm:pt>
    <dgm:pt modelId="{DBCD34C4-B0D3-436E-BD97-B87F792EC643}" type="sibTrans" cxnId="{1ADDB513-0FC2-48FA-A70D-089E1C595CCF}">
      <dgm:prSet/>
      <dgm:spPr/>
      <dgm:t>
        <a:bodyPr/>
        <a:lstStyle/>
        <a:p>
          <a:endParaRPr lang="en-US"/>
        </a:p>
      </dgm:t>
    </dgm:pt>
    <dgm:pt modelId="{8A501760-1D17-4B4F-BDF1-CC9A25497524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Identification</a:t>
          </a:r>
          <a:endParaRPr lang="en-US" sz="1800" dirty="0">
            <a:solidFill>
              <a:schemeClr val="bg1"/>
            </a:solidFill>
          </a:endParaRPr>
        </a:p>
      </dgm:t>
    </dgm:pt>
    <dgm:pt modelId="{2554E19E-8AC9-4BE8-ADE9-07257D55D242}" type="parTrans" cxnId="{680BDA21-F4F1-4921-B943-22A29E4C43D6}">
      <dgm:prSet/>
      <dgm:spPr/>
      <dgm:t>
        <a:bodyPr/>
        <a:lstStyle/>
        <a:p>
          <a:endParaRPr lang="en-US"/>
        </a:p>
      </dgm:t>
    </dgm:pt>
    <dgm:pt modelId="{13E04317-8837-4151-9D18-50F894FE6F83}" type="sibTrans" cxnId="{680BDA21-F4F1-4921-B943-22A29E4C43D6}">
      <dgm:prSet/>
      <dgm:spPr/>
      <dgm:t>
        <a:bodyPr/>
        <a:lstStyle/>
        <a:p>
          <a:endParaRPr lang="en-US"/>
        </a:p>
      </dgm:t>
    </dgm:pt>
    <dgm:pt modelId="{CDECFB58-AC41-4A58-9C06-B42A1AB0974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Approaches assessment &amp; promising approach selection</a:t>
          </a:r>
          <a:endParaRPr lang="en-US" sz="1800" dirty="0">
            <a:solidFill>
              <a:schemeClr val="bg1"/>
            </a:solidFill>
          </a:endParaRPr>
        </a:p>
      </dgm:t>
    </dgm:pt>
    <dgm:pt modelId="{19F22667-C363-4ADE-9A1D-AC6F1F266F44}" type="parTrans" cxnId="{F9DFCA3C-8551-449A-B0FD-C79B456B38A3}">
      <dgm:prSet/>
      <dgm:spPr/>
      <dgm:t>
        <a:bodyPr/>
        <a:lstStyle/>
        <a:p>
          <a:endParaRPr lang="en-US"/>
        </a:p>
      </dgm:t>
    </dgm:pt>
    <dgm:pt modelId="{D853EDB9-212A-420A-AF6F-33F359E4014D}" type="sibTrans" cxnId="{F9DFCA3C-8551-449A-B0FD-C79B456B38A3}">
      <dgm:prSet/>
      <dgm:spPr/>
      <dgm:t>
        <a:bodyPr/>
        <a:lstStyle/>
        <a:p>
          <a:endParaRPr lang="en-US"/>
        </a:p>
      </dgm:t>
    </dgm:pt>
    <dgm:pt modelId="{073A3B24-CF61-45A8-9D2B-6E8CA77118F1}">
      <dgm:prSet phldrT="[Text]" custT="1"/>
      <dgm:spPr/>
      <dgm:t>
        <a:bodyPr/>
        <a:lstStyle/>
        <a:p>
          <a:r>
            <a:rPr lang="en-US" sz="1800" dirty="0" smtClean="0"/>
            <a:t>Mission Development</a:t>
          </a:r>
          <a:endParaRPr lang="en-US" sz="1800" dirty="0"/>
        </a:p>
      </dgm:t>
    </dgm:pt>
    <dgm:pt modelId="{EFFE665F-666A-4D26-A044-82479FD36B2F}" type="parTrans" cxnId="{5AC1E808-A6A5-4B18-8A87-53BFA62191D4}">
      <dgm:prSet/>
      <dgm:spPr/>
      <dgm:t>
        <a:bodyPr/>
        <a:lstStyle/>
        <a:p>
          <a:endParaRPr lang="en-US"/>
        </a:p>
      </dgm:t>
    </dgm:pt>
    <dgm:pt modelId="{B9D8A913-42B5-4B85-9E2B-747402C8F9E0}" type="sibTrans" cxnId="{5AC1E808-A6A5-4B18-8A87-53BFA62191D4}">
      <dgm:prSet/>
      <dgm:spPr/>
      <dgm:t>
        <a:bodyPr/>
        <a:lstStyle/>
        <a:p>
          <a:endParaRPr lang="en-US"/>
        </a:p>
      </dgm:t>
    </dgm:pt>
    <dgm:pt modelId="{7A7033BE-F34E-4718-B398-F57DFB249504}">
      <dgm:prSet phldrT="[Text]" custT="1"/>
      <dgm:spPr/>
      <dgm:t>
        <a:bodyPr/>
        <a:lstStyle/>
        <a:p>
          <a:r>
            <a:rPr lang="en-US" sz="1800" dirty="0" smtClean="0"/>
            <a:t>Setting goals &amp; objectives</a:t>
          </a:r>
          <a:endParaRPr lang="en-US" sz="1800" dirty="0"/>
        </a:p>
      </dgm:t>
    </dgm:pt>
    <dgm:pt modelId="{75736E8E-4DA2-40FF-9897-2E6EC4C20C8E}" type="parTrans" cxnId="{397815F0-28D7-4AC6-8CB2-28E341F641CD}">
      <dgm:prSet/>
      <dgm:spPr/>
      <dgm:t>
        <a:bodyPr/>
        <a:lstStyle/>
        <a:p>
          <a:endParaRPr lang="en-US"/>
        </a:p>
      </dgm:t>
    </dgm:pt>
    <dgm:pt modelId="{6B36A389-37CD-4296-9790-A0E406003EB5}" type="sibTrans" cxnId="{397815F0-28D7-4AC6-8CB2-28E341F641CD}">
      <dgm:prSet/>
      <dgm:spPr/>
      <dgm:t>
        <a:bodyPr/>
        <a:lstStyle/>
        <a:p>
          <a:endParaRPr lang="en-US"/>
        </a:p>
      </dgm:t>
    </dgm:pt>
    <dgm:pt modelId="{A8C41D2A-95AD-49B9-90A0-11F0E5D2EA0F}">
      <dgm:prSet phldrT="[Text]" custT="1"/>
      <dgm:spPr/>
      <dgm:t>
        <a:bodyPr/>
        <a:lstStyle/>
        <a:p>
          <a:r>
            <a:rPr lang="en-US" sz="1800" dirty="0" smtClean="0"/>
            <a:t>Developing Project Strategy</a:t>
          </a:r>
        </a:p>
        <a:p>
          <a:r>
            <a:rPr lang="en-US" sz="1800" dirty="0" smtClean="0"/>
            <a:t>Action planning &amp; implementation</a:t>
          </a:r>
          <a:endParaRPr lang="en-US" sz="1800" dirty="0"/>
        </a:p>
      </dgm:t>
    </dgm:pt>
    <dgm:pt modelId="{B70ECCDB-A7B2-4DA9-9413-B2D67BA8061F}" type="parTrans" cxnId="{63AB0C9D-FF7F-44E0-AE16-864C89407B64}">
      <dgm:prSet/>
      <dgm:spPr/>
      <dgm:t>
        <a:bodyPr/>
        <a:lstStyle/>
        <a:p>
          <a:endParaRPr lang="en-US"/>
        </a:p>
      </dgm:t>
    </dgm:pt>
    <dgm:pt modelId="{45B1E952-30B5-4E5C-BCE8-61214D03F2A4}" type="sibTrans" cxnId="{63AB0C9D-FF7F-44E0-AE16-864C89407B64}">
      <dgm:prSet/>
      <dgm:spPr/>
      <dgm:t>
        <a:bodyPr/>
        <a:lstStyle/>
        <a:p>
          <a:endParaRPr lang="en-US"/>
        </a:p>
      </dgm:t>
    </dgm:pt>
    <dgm:pt modelId="{DB0D6D18-1C04-4B9A-BCE2-A8A04A125E88}">
      <dgm:prSet phldrT="[Text]" custT="1"/>
      <dgm:spPr/>
      <dgm:t>
        <a:bodyPr/>
        <a:lstStyle/>
        <a:p>
          <a:r>
            <a:rPr lang="en-US" sz="1800" dirty="0" smtClean="0"/>
            <a:t>Process Improvement</a:t>
          </a:r>
          <a:endParaRPr lang="en-US" sz="1800" dirty="0"/>
        </a:p>
      </dgm:t>
    </dgm:pt>
    <dgm:pt modelId="{3F3598A3-D6D8-4177-81FE-A35F4733A12B}" type="parTrans" cxnId="{64F2FA21-1277-4649-A4E1-F3B91E4883D0}">
      <dgm:prSet/>
      <dgm:spPr/>
      <dgm:t>
        <a:bodyPr/>
        <a:lstStyle/>
        <a:p>
          <a:endParaRPr lang="en-US"/>
        </a:p>
      </dgm:t>
    </dgm:pt>
    <dgm:pt modelId="{34E794B5-92C3-42DF-A036-21747F271E42}" type="sibTrans" cxnId="{64F2FA21-1277-4649-A4E1-F3B91E4883D0}">
      <dgm:prSet/>
      <dgm:spPr/>
      <dgm:t>
        <a:bodyPr/>
        <a:lstStyle/>
        <a:p>
          <a:endParaRPr lang="en-US"/>
        </a:p>
      </dgm:t>
    </dgm:pt>
    <dgm:pt modelId="{63E5E142-C328-4B6B-92A9-33B5DE1BC06D}">
      <dgm:prSet phldrT="[Text]" custT="1"/>
      <dgm:spPr/>
      <dgm:t>
        <a:bodyPr/>
        <a:lstStyle/>
        <a:p>
          <a:r>
            <a:rPr lang="en-US" sz="1800" dirty="0" smtClean="0"/>
            <a:t>Project Evaluation</a:t>
          </a:r>
          <a:endParaRPr lang="en-US" sz="1800" dirty="0"/>
        </a:p>
      </dgm:t>
    </dgm:pt>
    <dgm:pt modelId="{98DB96DB-8215-4435-83F0-0D14F91D47EF}" type="parTrans" cxnId="{5ED93368-24A1-4D07-80BD-551D1CFF8097}">
      <dgm:prSet/>
      <dgm:spPr/>
      <dgm:t>
        <a:bodyPr/>
        <a:lstStyle/>
        <a:p>
          <a:endParaRPr lang="en-US"/>
        </a:p>
      </dgm:t>
    </dgm:pt>
    <dgm:pt modelId="{BF8FC10B-CA05-4D06-8793-99F02BF6F594}" type="sibTrans" cxnId="{5ED93368-24A1-4D07-80BD-551D1CFF8097}">
      <dgm:prSet/>
      <dgm:spPr/>
      <dgm:t>
        <a:bodyPr/>
        <a:lstStyle/>
        <a:p>
          <a:endParaRPr lang="en-US"/>
        </a:p>
      </dgm:t>
    </dgm:pt>
    <dgm:pt modelId="{A3EE8D25-5AC9-4AF0-9660-BBDBE1537BF7}">
      <dgm:prSet phldrT="[Text]" custT="1"/>
      <dgm:spPr/>
      <dgm:t>
        <a:bodyPr/>
        <a:lstStyle/>
        <a:p>
          <a:r>
            <a:rPr lang="en-US" sz="1800" dirty="0" smtClean="0"/>
            <a:t>Project Improvement</a:t>
          </a:r>
          <a:endParaRPr lang="en-US" sz="1800" dirty="0"/>
        </a:p>
      </dgm:t>
    </dgm:pt>
    <dgm:pt modelId="{96AF8AC3-125A-48FC-8132-3A65629EE7E6}" type="parTrans" cxnId="{511B4875-B8EB-485C-8BA9-14D48A58F1E5}">
      <dgm:prSet/>
      <dgm:spPr/>
      <dgm:t>
        <a:bodyPr/>
        <a:lstStyle/>
        <a:p>
          <a:endParaRPr lang="en-US"/>
        </a:p>
      </dgm:t>
    </dgm:pt>
    <dgm:pt modelId="{658665A7-9FAF-4D4B-878D-79B0326FD52C}" type="sibTrans" cxnId="{511B4875-B8EB-485C-8BA9-14D48A58F1E5}">
      <dgm:prSet/>
      <dgm:spPr/>
      <dgm:t>
        <a:bodyPr/>
        <a:lstStyle/>
        <a:p>
          <a:endParaRPr lang="en-US"/>
        </a:p>
      </dgm:t>
    </dgm:pt>
    <dgm:pt modelId="{BF9B1683-F231-4470-B0DD-F5F3BD194AF2}" type="pres">
      <dgm:prSet presAssocID="{4F2F439D-A19B-4AB7-BF65-A78D02E46E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7F7FE-B7D3-47A8-B5DB-5EF63F8A4933}" type="pres">
      <dgm:prSet presAssocID="{4EC087BA-AB92-48FB-A61B-74C05FDA6F82}" presName="compositeNode" presStyleCnt="0">
        <dgm:presLayoutVars>
          <dgm:bulletEnabled val="1"/>
        </dgm:presLayoutVars>
      </dgm:prSet>
      <dgm:spPr/>
    </dgm:pt>
    <dgm:pt modelId="{8B8B2A6F-A929-4934-9466-723A321F8140}" type="pres">
      <dgm:prSet presAssocID="{4EC087BA-AB92-48FB-A61B-74C05FDA6F82}" presName="bgRect" presStyleLbl="node1" presStyleIdx="0" presStyleCnt="3" custAng="0" custScaleX="39985" custLinFactNeighborX="1201"/>
      <dgm:spPr/>
      <dgm:t>
        <a:bodyPr/>
        <a:lstStyle/>
        <a:p>
          <a:endParaRPr lang="en-US"/>
        </a:p>
      </dgm:t>
    </dgm:pt>
    <dgm:pt modelId="{4B4E18DF-0C10-4581-B663-523711870F8A}" type="pres">
      <dgm:prSet presAssocID="{4EC087BA-AB92-48FB-A61B-74C05FDA6F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65F10-BFBF-4167-99CD-3EFDE9AAF9F5}" type="pres">
      <dgm:prSet presAssocID="{4EC087BA-AB92-48FB-A61B-74C05FDA6F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9D16A-23E4-4207-B64F-7AEBAE272109}" type="pres">
      <dgm:prSet presAssocID="{E874D1D9-7002-4E27-BEDA-B6EA877A8C5B}" presName="hSp" presStyleCnt="0"/>
      <dgm:spPr/>
    </dgm:pt>
    <dgm:pt modelId="{0EF49312-9B98-4135-B05A-D58E3F154A7E}" type="pres">
      <dgm:prSet presAssocID="{E874D1D9-7002-4E27-BEDA-B6EA877A8C5B}" presName="vProcSp" presStyleCnt="0"/>
      <dgm:spPr/>
    </dgm:pt>
    <dgm:pt modelId="{5D9E1DEA-105E-481E-93C4-739DBDC679C4}" type="pres">
      <dgm:prSet presAssocID="{E874D1D9-7002-4E27-BEDA-B6EA877A8C5B}" presName="vSp1" presStyleCnt="0"/>
      <dgm:spPr/>
    </dgm:pt>
    <dgm:pt modelId="{A7D5D972-9D1B-473E-88FE-0AC7E6D08A3A}" type="pres">
      <dgm:prSet presAssocID="{E874D1D9-7002-4E27-BEDA-B6EA877A8C5B}" presName="simulatedConn" presStyleLbl="solidFgAcc1" presStyleIdx="0" presStyleCnt="2" custLinFactNeighborX="-2588" custLinFactNeighborY="40110"/>
      <dgm:spPr/>
    </dgm:pt>
    <dgm:pt modelId="{D0A5FA06-62D8-412D-A390-FC5A4358E297}" type="pres">
      <dgm:prSet presAssocID="{E874D1D9-7002-4E27-BEDA-B6EA877A8C5B}" presName="vSp2" presStyleCnt="0"/>
      <dgm:spPr/>
    </dgm:pt>
    <dgm:pt modelId="{3F4B2DE2-1270-427A-92AB-6B7165AD73B6}" type="pres">
      <dgm:prSet presAssocID="{E874D1D9-7002-4E27-BEDA-B6EA877A8C5B}" presName="sibTrans" presStyleCnt="0"/>
      <dgm:spPr/>
    </dgm:pt>
    <dgm:pt modelId="{54A5DF86-8FC9-425D-974E-6937101BDD4D}" type="pres">
      <dgm:prSet presAssocID="{B19AA72E-D615-4810-AD79-158C4C5BD148}" presName="compositeNode" presStyleCnt="0">
        <dgm:presLayoutVars>
          <dgm:bulletEnabled val="1"/>
        </dgm:presLayoutVars>
      </dgm:prSet>
      <dgm:spPr/>
    </dgm:pt>
    <dgm:pt modelId="{CCD64D0F-D93E-40A6-8EC4-8910553B099E}" type="pres">
      <dgm:prSet presAssocID="{B19AA72E-D615-4810-AD79-158C4C5BD148}" presName="bgRect" presStyleLbl="node1" presStyleIdx="1" presStyleCnt="3" custScaleX="43186" custLinFactNeighborX="2162"/>
      <dgm:spPr/>
      <dgm:t>
        <a:bodyPr/>
        <a:lstStyle/>
        <a:p>
          <a:endParaRPr lang="en-US"/>
        </a:p>
      </dgm:t>
    </dgm:pt>
    <dgm:pt modelId="{F6FD9CB9-B7A5-4DA1-82D4-892D1A962405}" type="pres">
      <dgm:prSet presAssocID="{B19AA72E-D615-4810-AD79-158C4C5BD14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925-6A79-4C2C-901A-34612FDDCA2A}" type="pres">
      <dgm:prSet presAssocID="{B19AA72E-D615-4810-AD79-158C4C5BD14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91DFA-F184-4741-91C3-C1076C1D1F28}" type="pres">
      <dgm:prSet presAssocID="{5C7B2757-A311-471F-8567-2747A6DD5C21}" presName="hSp" presStyleCnt="0"/>
      <dgm:spPr/>
    </dgm:pt>
    <dgm:pt modelId="{24650B7F-9CDF-4D4C-A168-EB1FC31F002D}" type="pres">
      <dgm:prSet presAssocID="{5C7B2757-A311-471F-8567-2747A6DD5C21}" presName="vProcSp" presStyleCnt="0"/>
      <dgm:spPr/>
    </dgm:pt>
    <dgm:pt modelId="{4CA907B3-E114-4192-A428-276358C37872}" type="pres">
      <dgm:prSet presAssocID="{5C7B2757-A311-471F-8567-2747A6DD5C21}" presName="vSp1" presStyleCnt="0"/>
      <dgm:spPr/>
    </dgm:pt>
    <dgm:pt modelId="{5679C43D-95AD-4EA8-836D-8348D221DA45}" type="pres">
      <dgm:prSet presAssocID="{5C7B2757-A311-471F-8567-2747A6DD5C21}" presName="simulatedConn" presStyleLbl="solidFgAcc1" presStyleIdx="1" presStyleCnt="2"/>
      <dgm:spPr/>
    </dgm:pt>
    <dgm:pt modelId="{9A92B47F-754E-46D6-B164-A89608B19353}" type="pres">
      <dgm:prSet presAssocID="{5C7B2757-A311-471F-8567-2747A6DD5C21}" presName="vSp2" presStyleCnt="0"/>
      <dgm:spPr/>
    </dgm:pt>
    <dgm:pt modelId="{FA3844E8-1FCF-4ED1-8924-D1E495D02C95}" type="pres">
      <dgm:prSet presAssocID="{5C7B2757-A311-471F-8567-2747A6DD5C21}" presName="sibTrans" presStyleCnt="0"/>
      <dgm:spPr/>
    </dgm:pt>
    <dgm:pt modelId="{8589D617-1224-4745-8FC9-B0ABDB0E124B}" type="pres">
      <dgm:prSet presAssocID="{311EC9AC-A2B6-431E-8425-2646F31DF6F0}" presName="compositeNode" presStyleCnt="0">
        <dgm:presLayoutVars>
          <dgm:bulletEnabled val="1"/>
        </dgm:presLayoutVars>
      </dgm:prSet>
      <dgm:spPr/>
    </dgm:pt>
    <dgm:pt modelId="{66D56BE7-DBAE-4D27-A7BA-3B88A6053939}" type="pres">
      <dgm:prSet presAssocID="{311EC9AC-A2B6-431E-8425-2646F31DF6F0}" presName="bgRect" presStyleLbl="node1" presStyleIdx="2" presStyleCnt="3" custScaleX="38477" custLinFactNeighborX="3699"/>
      <dgm:spPr/>
      <dgm:t>
        <a:bodyPr/>
        <a:lstStyle/>
        <a:p>
          <a:endParaRPr lang="en-US"/>
        </a:p>
      </dgm:t>
    </dgm:pt>
    <dgm:pt modelId="{CF131B15-7868-4550-BD91-33D0F06D96E2}" type="pres">
      <dgm:prSet presAssocID="{311EC9AC-A2B6-431E-8425-2646F31DF6F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581A5-CFC5-42A5-8CC9-6A7B324A6BF4}" type="pres">
      <dgm:prSet presAssocID="{311EC9AC-A2B6-431E-8425-2646F31DF6F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93368-24A1-4D07-80BD-551D1CFF8097}" srcId="{311EC9AC-A2B6-431E-8425-2646F31DF6F0}" destId="{63E5E142-C328-4B6B-92A9-33B5DE1BC06D}" srcOrd="2" destOrd="0" parTransId="{98DB96DB-8215-4435-83F0-0D14F91D47EF}" sibTransId="{BF8FC10B-CA05-4D06-8793-99F02BF6F594}"/>
    <dgm:cxn modelId="{F9DFCA3C-8551-449A-B0FD-C79B456B38A3}" srcId="{4EC087BA-AB92-48FB-A61B-74C05FDA6F82}" destId="{CDECFB58-AC41-4A58-9C06-B42A1AB0974A}" srcOrd="3" destOrd="0" parTransId="{19F22667-C363-4ADE-9A1D-AC6F1F266F44}" sibTransId="{D853EDB9-212A-420A-AF6F-33F359E4014D}"/>
    <dgm:cxn modelId="{7EDF8080-FB0F-4836-983B-3BD99B574048}" type="presOf" srcId="{7A7033BE-F34E-4718-B398-F57DFB249504}" destId="{0A320925-6A79-4C2C-901A-34612FDDCA2A}" srcOrd="0" destOrd="2" presId="urn:microsoft.com/office/officeart/2005/8/layout/hProcess7"/>
    <dgm:cxn modelId="{329EA6F1-4A88-42CD-AAA7-5F30CB18451E}" type="presOf" srcId="{225A4382-FB5B-4417-855A-87AC03E944AF}" destId="{0A320925-6A79-4C2C-901A-34612FDDCA2A}" srcOrd="0" destOrd="0" presId="urn:microsoft.com/office/officeart/2005/8/layout/hProcess7"/>
    <dgm:cxn modelId="{D875A5B0-EA8C-47CA-9A58-185A01F39C68}" srcId="{4F2F439D-A19B-4AB7-BF65-A78D02E46E0D}" destId="{4EC087BA-AB92-48FB-A61B-74C05FDA6F82}" srcOrd="0" destOrd="0" parTransId="{757A2E6E-A42A-4980-A3FD-8315DA9D38FB}" sibTransId="{E874D1D9-7002-4E27-BEDA-B6EA877A8C5B}"/>
    <dgm:cxn modelId="{D4174D58-22A7-4A72-BCCD-3F26C7BF7828}" type="presOf" srcId="{DB0D6D18-1C04-4B9A-BCE2-A8A04A125E88}" destId="{7B4581A5-CFC5-42A5-8CC9-6A7B324A6BF4}" srcOrd="0" destOrd="1" presId="urn:microsoft.com/office/officeart/2005/8/layout/hProcess7"/>
    <dgm:cxn modelId="{64F2FA21-1277-4649-A4E1-F3B91E4883D0}" srcId="{311EC9AC-A2B6-431E-8425-2646F31DF6F0}" destId="{DB0D6D18-1C04-4B9A-BCE2-A8A04A125E88}" srcOrd="1" destOrd="0" parTransId="{3F3598A3-D6D8-4177-81FE-A35F4733A12B}" sibTransId="{34E794B5-92C3-42DF-A036-21747F271E42}"/>
    <dgm:cxn modelId="{05995373-31B5-4DCA-B2F1-4830818B2F67}" type="presOf" srcId="{A8C41D2A-95AD-49B9-90A0-11F0E5D2EA0F}" destId="{0A320925-6A79-4C2C-901A-34612FDDCA2A}" srcOrd="0" destOrd="3" presId="urn:microsoft.com/office/officeart/2005/8/layout/hProcess7"/>
    <dgm:cxn modelId="{1A8E0D30-F135-4AF4-BF42-322ED31A9BBD}" type="presOf" srcId="{311EC9AC-A2B6-431E-8425-2646F31DF6F0}" destId="{66D56BE7-DBAE-4D27-A7BA-3B88A6053939}" srcOrd="0" destOrd="0" presId="urn:microsoft.com/office/officeart/2005/8/layout/hProcess7"/>
    <dgm:cxn modelId="{0B051A7F-0EAC-46A2-A7BD-06F17D5ED842}" type="presOf" srcId="{CDECFB58-AC41-4A58-9C06-B42A1AB0974A}" destId="{14665F10-BFBF-4167-99CD-3EFDE9AAF9F5}" srcOrd="0" destOrd="3" presId="urn:microsoft.com/office/officeart/2005/8/layout/hProcess7"/>
    <dgm:cxn modelId="{BFD95E3E-CD10-4C77-B1B8-B7D78981707A}" type="presOf" srcId="{4EC087BA-AB92-48FB-A61B-74C05FDA6F82}" destId="{4B4E18DF-0C10-4581-B663-523711870F8A}" srcOrd="1" destOrd="0" presId="urn:microsoft.com/office/officeart/2005/8/layout/hProcess7"/>
    <dgm:cxn modelId="{1ADDB513-0FC2-48FA-A70D-089E1C595CCF}" srcId="{4EC087BA-AB92-48FB-A61B-74C05FDA6F82}" destId="{578822D0-BC2A-466B-8BB1-19ECA978D4EA}" srcOrd="1" destOrd="0" parTransId="{2C39C5F0-BC3D-47C0-829E-364FB97DF47B}" sibTransId="{DBCD34C4-B0D3-436E-BD97-B87F792EC643}"/>
    <dgm:cxn modelId="{B3D423B7-5554-49A4-953D-E7DD4BE5A1BC}" type="presOf" srcId="{4F2F439D-A19B-4AB7-BF65-A78D02E46E0D}" destId="{BF9B1683-F231-4470-B0DD-F5F3BD194AF2}" srcOrd="0" destOrd="0" presId="urn:microsoft.com/office/officeart/2005/8/layout/hProcess7"/>
    <dgm:cxn modelId="{511B4875-B8EB-485C-8BA9-14D48A58F1E5}" srcId="{311EC9AC-A2B6-431E-8425-2646F31DF6F0}" destId="{A3EE8D25-5AC9-4AF0-9660-BBDBE1537BF7}" srcOrd="3" destOrd="0" parTransId="{96AF8AC3-125A-48FC-8132-3A65629EE7E6}" sibTransId="{658665A7-9FAF-4D4B-878D-79B0326FD52C}"/>
    <dgm:cxn modelId="{F05E3D0A-B290-488F-A145-7D0DE0669BCC}" type="presOf" srcId="{073A3B24-CF61-45A8-9D2B-6E8CA77118F1}" destId="{0A320925-6A79-4C2C-901A-34612FDDCA2A}" srcOrd="0" destOrd="1" presId="urn:microsoft.com/office/officeart/2005/8/layout/hProcess7"/>
    <dgm:cxn modelId="{96827680-D320-4046-BC65-8182F945A780}" srcId="{B19AA72E-D615-4810-AD79-158C4C5BD148}" destId="{225A4382-FB5B-4417-855A-87AC03E944AF}" srcOrd="0" destOrd="0" parTransId="{1D5F1FB7-C6EF-40B9-97FA-1881AE689027}" sibTransId="{A1871888-CF01-42B0-8EFA-E8C94C89B14C}"/>
    <dgm:cxn modelId="{3A7BA937-0C2A-4159-B940-1E83BD644D2E}" srcId="{311EC9AC-A2B6-431E-8425-2646F31DF6F0}" destId="{07BDE87D-E52C-4756-B2EF-B8F5F5061980}" srcOrd="0" destOrd="0" parTransId="{058C6AA8-22B1-48BF-AF6E-AF63D4229271}" sibTransId="{B068D39C-49C6-4022-9E01-4DFC47C8E83E}"/>
    <dgm:cxn modelId="{F27EB1DC-1178-4112-9EA3-9EEF8E5533DD}" type="presOf" srcId="{4EC087BA-AB92-48FB-A61B-74C05FDA6F82}" destId="{8B8B2A6F-A929-4934-9466-723A321F8140}" srcOrd="0" destOrd="0" presId="urn:microsoft.com/office/officeart/2005/8/layout/hProcess7"/>
    <dgm:cxn modelId="{397815F0-28D7-4AC6-8CB2-28E341F641CD}" srcId="{B19AA72E-D615-4810-AD79-158C4C5BD148}" destId="{7A7033BE-F34E-4718-B398-F57DFB249504}" srcOrd="2" destOrd="0" parTransId="{75736E8E-4DA2-40FF-9897-2E6EC4C20C8E}" sibTransId="{6B36A389-37CD-4296-9790-A0E406003EB5}"/>
    <dgm:cxn modelId="{E95D1704-4B27-45EE-B6F7-C0865A1C9E7D}" type="presOf" srcId="{311EC9AC-A2B6-431E-8425-2646F31DF6F0}" destId="{CF131B15-7868-4550-BD91-33D0F06D96E2}" srcOrd="1" destOrd="0" presId="urn:microsoft.com/office/officeart/2005/8/layout/hProcess7"/>
    <dgm:cxn modelId="{76E5E12F-D170-4D6F-A6C4-0170E8E7B64A}" type="presOf" srcId="{B19AA72E-D615-4810-AD79-158C4C5BD148}" destId="{F6FD9CB9-B7A5-4DA1-82D4-892D1A962405}" srcOrd="1" destOrd="0" presId="urn:microsoft.com/office/officeart/2005/8/layout/hProcess7"/>
    <dgm:cxn modelId="{3D2E5654-DBA0-413E-B61B-4D6DB48656E9}" type="presOf" srcId="{578822D0-BC2A-466B-8BB1-19ECA978D4EA}" destId="{14665F10-BFBF-4167-99CD-3EFDE9AAF9F5}" srcOrd="0" destOrd="1" presId="urn:microsoft.com/office/officeart/2005/8/layout/hProcess7"/>
    <dgm:cxn modelId="{37AC7E46-A8CC-447F-8AC9-0F8F8611303A}" srcId="{4EC087BA-AB92-48FB-A61B-74C05FDA6F82}" destId="{C0AE441D-958A-4B2A-8E7B-0B76809EC858}" srcOrd="0" destOrd="0" parTransId="{83384DDA-9574-4C64-B673-58C7466ECC97}" sibTransId="{7691D168-253C-4991-BDE7-5304674BF57E}"/>
    <dgm:cxn modelId="{46C65622-75AA-44DD-8FE6-604026D315BA}" srcId="{4F2F439D-A19B-4AB7-BF65-A78D02E46E0D}" destId="{311EC9AC-A2B6-431E-8425-2646F31DF6F0}" srcOrd="2" destOrd="0" parTransId="{73C18465-0F63-488B-B9D4-49E02C2A70A9}" sibTransId="{07D60C73-7218-4AFA-A307-96BB0674175E}"/>
    <dgm:cxn modelId="{24CC21EF-8DC1-4836-94AD-6A9EC3F99D0B}" srcId="{4F2F439D-A19B-4AB7-BF65-A78D02E46E0D}" destId="{B19AA72E-D615-4810-AD79-158C4C5BD148}" srcOrd="1" destOrd="0" parTransId="{494B5885-3A75-4473-A29D-2AB6C46CE473}" sibTransId="{5C7B2757-A311-471F-8567-2747A6DD5C21}"/>
    <dgm:cxn modelId="{5AC1E808-A6A5-4B18-8A87-53BFA62191D4}" srcId="{B19AA72E-D615-4810-AD79-158C4C5BD148}" destId="{073A3B24-CF61-45A8-9D2B-6E8CA77118F1}" srcOrd="1" destOrd="0" parTransId="{EFFE665F-666A-4D26-A044-82479FD36B2F}" sibTransId="{B9D8A913-42B5-4B85-9E2B-747402C8F9E0}"/>
    <dgm:cxn modelId="{954A4E81-5DC1-40D3-8473-FAF8BABA52F1}" type="presOf" srcId="{8A501760-1D17-4B4F-BDF1-CC9A25497524}" destId="{14665F10-BFBF-4167-99CD-3EFDE9AAF9F5}" srcOrd="0" destOrd="2" presId="urn:microsoft.com/office/officeart/2005/8/layout/hProcess7"/>
    <dgm:cxn modelId="{680BDA21-F4F1-4921-B943-22A29E4C43D6}" srcId="{4EC087BA-AB92-48FB-A61B-74C05FDA6F82}" destId="{8A501760-1D17-4B4F-BDF1-CC9A25497524}" srcOrd="2" destOrd="0" parTransId="{2554E19E-8AC9-4BE8-ADE9-07257D55D242}" sibTransId="{13E04317-8837-4151-9D18-50F894FE6F83}"/>
    <dgm:cxn modelId="{7C856A98-15DB-4E55-A816-D3E8DC9EED8F}" type="presOf" srcId="{A3EE8D25-5AC9-4AF0-9660-BBDBE1537BF7}" destId="{7B4581A5-CFC5-42A5-8CC9-6A7B324A6BF4}" srcOrd="0" destOrd="3" presId="urn:microsoft.com/office/officeart/2005/8/layout/hProcess7"/>
    <dgm:cxn modelId="{531F89E8-B1DD-4F83-9827-2B0CCA8C98C2}" type="presOf" srcId="{07BDE87D-E52C-4756-B2EF-B8F5F5061980}" destId="{7B4581A5-CFC5-42A5-8CC9-6A7B324A6BF4}" srcOrd="0" destOrd="0" presId="urn:microsoft.com/office/officeart/2005/8/layout/hProcess7"/>
    <dgm:cxn modelId="{63AB0C9D-FF7F-44E0-AE16-864C89407B64}" srcId="{B19AA72E-D615-4810-AD79-158C4C5BD148}" destId="{A8C41D2A-95AD-49B9-90A0-11F0E5D2EA0F}" srcOrd="3" destOrd="0" parTransId="{B70ECCDB-A7B2-4DA9-9413-B2D67BA8061F}" sibTransId="{45B1E952-30B5-4E5C-BCE8-61214D03F2A4}"/>
    <dgm:cxn modelId="{E1C8F1E2-C4E5-483B-8856-742249F5425B}" type="presOf" srcId="{C0AE441D-958A-4B2A-8E7B-0B76809EC858}" destId="{14665F10-BFBF-4167-99CD-3EFDE9AAF9F5}" srcOrd="0" destOrd="0" presId="urn:microsoft.com/office/officeart/2005/8/layout/hProcess7"/>
    <dgm:cxn modelId="{36F6D8E6-157A-4C1B-9E2F-8C9A5E3044F6}" type="presOf" srcId="{B19AA72E-D615-4810-AD79-158C4C5BD148}" destId="{CCD64D0F-D93E-40A6-8EC4-8910553B099E}" srcOrd="0" destOrd="0" presId="urn:microsoft.com/office/officeart/2005/8/layout/hProcess7"/>
    <dgm:cxn modelId="{777C6AA4-2363-43D6-BCD6-6BBD0AEEA1DB}" type="presOf" srcId="{63E5E142-C328-4B6B-92A9-33B5DE1BC06D}" destId="{7B4581A5-CFC5-42A5-8CC9-6A7B324A6BF4}" srcOrd="0" destOrd="2" presId="urn:microsoft.com/office/officeart/2005/8/layout/hProcess7"/>
    <dgm:cxn modelId="{2DBDDADC-83EB-4F9A-A3A1-CE78B096364A}" type="presParOf" srcId="{BF9B1683-F231-4470-B0DD-F5F3BD194AF2}" destId="{A187F7FE-B7D3-47A8-B5DB-5EF63F8A4933}" srcOrd="0" destOrd="0" presId="urn:microsoft.com/office/officeart/2005/8/layout/hProcess7"/>
    <dgm:cxn modelId="{FBAB2DDC-AC0D-46F5-95B5-B020BA3E8C3B}" type="presParOf" srcId="{A187F7FE-B7D3-47A8-B5DB-5EF63F8A4933}" destId="{8B8B2A6F-A929-4934-9466-723A321F8140}" srcOrd="0" destOrd="0" presId="urn:microsoft.com/office/officeart/2005/8/layout/hProcess7"/>
    <dgm:cxn modelId="{CBBF85B9-72F4-43F9-8698-320534A31649}" type="presParOf" srcId="{A187F7FE-B7D3-47A8-B5DB-5EF63F8A4933}" destId="{4B4E18DF-0C10-4581-B663-523711870F8A}" srcOrd="1" destOrd="0" presId="urn:microsoft.com/office/officeart/2005/8/layout/hProcess7"/>
    <dgm:cxn modelId="{913AF0FA-6FCB-4B6C-814A-E3DD837964DA}" type="presParOf" srcId="{A187F7FE-B7D3-47A8-B5DB-5EF63F8A4933}" destId="{14665F10-BFBF-4167-99CD-3EFDE9AAF9F5}" srcOrd="2" destOrd="0" presId="urn:microsoft.com/office/officeart/2005/8/layout/hProcess7"/>
    <dgm:cxn modelId="{23082BDB-2E8C-48FD-B9C1-3CFD05A65933}" type="presParOf" srcId="{BF9B1683-F231-4470-B0DD-F5F3BD194AF2}" destId="{C839D16A-23E4-4207-B64F-7AEBAE272109}" srcOrd="1" destOrd="0" presId="urn:microsoft.com/office/officeart/2005/8/layout/hProcess7"/>
    <dgm:cxn modelId="{3962D7A6-A050-435B-AE87-AA71FC95F34B}" type="presParOf" srcId="{BF9B1683-F231-4470-B0DD-F5F3BD194AF2}" destId="{0EF49312-9B98-4135-B05A-D58E3F154A7E}" srcOrd="2" destOrd="0" presId="urn:microsoft.com/office/officeart/2005/8/layout/hProcess7"/>
    <dgm:cxn modelId="{F71B64BA-6858-4796-919E-0A3F3A7F0208}" type="presParOf" srcId="{0EF49312-9B98-4135-B05A-D58E3F154A7E}" destId="{5D9E1DEA-105E-481E-93C4-739DBDC679C4}" srcOrd="0" destOrd="0" presId="urn:microsoft.com/office/officeart/2005/8/layout/hProcess7"/>
    <dgm:cxn modelId="{DD869917-0206-4E10-9816-22EFFAACBF47}" type="presParOf" srcId="{0EF49312-9B98-4135-B05A-D58E3F154A7E}" destId="{A7D5D972-9D1B-473E-88FE-0AC7E6D08A3A}" srcOrd="1" destOrd="0" presId="urn:microsoft.com/office/officeart/2005/8/layout/hProcess7"/>
    <dgm:cxn modelId="{6FB742D9-F826-4673-95C7-D7501F5E90A3}" type="presParOf" srcId="{0EF49312-9B98-4135-B05A-D58E3F154A7E}" destId="{D0A5FA06-62D8-412D-A390-FC5A4358E297}" srcOrd="2" destOrd="0" presId="urn:microsoft.com/office/officeart/2005/8/layout/hProcess7"/>
    <dgm:cxn modelId="{188FADE9-4B57-4B26-B6F6-92F95E5B519A}" type="presParOf" srcId="{BF9B1683-F231-4470-B0DD-F5F3BD194AF2}" destId="{3F4B2DE2-1270-427A-92AB-6B7165AD73B6}" srcOrd="3" destOrd="0" presId="urn:microsoft.com/office/officeart/2005/8/layout/hProcess7"/>
    <dgm:cxn modelId="{35E8A5EB-B493-4878-83BE-D89E4DD36430}" type="presParOf" srcId="{BF9B1683-F231-4470-B0DD-F5F3BD194AF2}" destId="{54A5DF86-8FC9-425D-974E-6937101BDD4D}" srcOrd="4" destOrd="0" presId="urn:microsoft.com/office/officeart/2005/8/layout/hProcess7"/>
    <dgm:cxn modelId="{4D051102-D347-41E0-A164-EE175900E6A5}" type="presParOf" srcId="{54A5DF86-8FC9-425D-974E-6937101BDD4D}" destId="{CCD64D0F-D93E-40A6-8EC4-8910553B099E}" srcOrd="0" destOrd="0" presId="urn:microsoft.com/office/officeart/2005/8/layout/hProcess7"/>
    <dgm:cxn modelId="{0109A7DB-106A-47EB-A296-AC8DCF3ACE98}" type="presParOf" srcId="{54A5DF86-8FC9-425D-974E-6937101BDD4D}" destId="{F6FD9CB9-B7A5-4DA1-82D4-892D1A962405}" srcOrd="1" destOrd="0" presId="urn:microsoft.com/office/officeart/2005/8/layout/hProcess7"/>
    <dgm:cxn modelId="{1C3C04EC-971C-4134-B320-4443B2C69B69}" type="presParOf" srcId="{54A5DF86-8FC9-425D-974E-6937101BDD4D}" destId="{0A320925-6A79-4C2C-901A-34612FDDCA2A}" srcOrd="2" destOrd="0" presId="urn:microsoft.com/office/officeart/2005/8/layout/hProcess7"/>
    <dgm:cxn modelId="{6C6883DB-9B66-41C2-9931-9173914F1249}" type="presParOf" srcId="{BF9B1683-F231-4470-B0DD-F5F3BD194AF2}" destId="{EE991DFA-F184-4741-91C3-C1076C1D1F28}" srcOrd="5" destOrd="0" presId="urn:microsoft.com/office/officeart/2005/8/layout/hProcess7"/>
    <dgm:cxn modelId="{ADC6EEF5-6B4B-4E2E-AF1F-C6680EA54CBE}" type="presParOf" srcId="{BF9B1683-F231-4470-B0DD-F5F3BD194AF2}" destId="{24650B7F-9CDF-4D4C-A168-EB1FC31F002D}" srcOrd="6" destOrd="0" presId="urn:microsoft.com/office/officeart/2005/8/layout/hProcess7"/>
    <dgm:cxn modelId="{834FABDE-84B6-40D9-90A4-C3D6E29D5247}" type="presParOf" srcId="{24650B7F-9CDF-4D4C-A168-EB1FC31F002D}" destId="{4CA907B3-E114-4192-A428-276358C37872}" srcOrd="0" destOrd="0" presId="urn:microsoft.com/office/officeart/2005/8/layout/hProcess7"/>
    <dgm:cxn modelId="{3E1EA39F-641A-442D-8BEA-776E81E01F6B}" type="presParOf" srcId="{24650B7F-9CDF-4D4C-A168-EB1FC31F002D}" destId="{5679C43D-95AD-4EA8-836D-8348D221DA45}" srcOrd="1" destOrd="0" presId="urn:microsoft.com/office/officeart/2005/8/layout/hProcess7"/>
    <dgm:cxn modelId="{A0CDBD19-6E97-450D-811B-37898C84DB6A}" type="presParOf" srcId="{24650B7F-9CDF-4D4C-A168-EB1FC31F002D}" destId="{9A92B47F-754E-46D6-B164-A89608B19353}" srcOrd="2" destOrd="0" presId="urn:microsoft.com/office/officeart/2005/8/layout/hProcess7"/>
    <dgm:cxn modelId="{ECF666ED-7545-43F6-BB4F-8A9BF35EEBB0}" type="presParOf" srcId="{BF9B1683-F231-4470-B0DD-F5F3BD194AF2}" destId="{FA3844E8-1FCF-4ED1-8924-D1E495D02C95}" srcOrd="7" destOrd="0" presId="urn:microsoft.com/office/officeart/2005/8/layout/hProcess7"/>
    <dgm:cxn modelId="{9A289D8F-2031-4F6B-98C4-1A9CAF16BD1E}" type="presParOf" srcId="{BF9B1683-F231-4470-B0DD-F5F3BD194AF2}" destId="{8589D617-1224-4745-8FC9-B0ABDB0E124B}" srcOrd="8" destOrd="0" presId="urn:microsoft.com/office/officeart/2005/8/layout/hProcess7"/>
    <dgm:cxn modelId="{4B40AB45-4034-493F-AEF7-17E6724D659D}" type="presParOf" srcId="{8589D617-1224-4745-8FC9-B0ABDB0E124B}" destId="{66D56BE7-DBAE-4D27-A7BA-3B88A6053939}" srcOrd="0" destOrd="0" presId="urn:microsoft.com/office/officeart/2005/8/layout/hProcess7"/>
    <dgm:cxn modelId="{AB849B54-304F-4FEE-8972-1B5C35E59CAF}" type="presParOf" srcId="{8589D617-1224-4745-8FC9-B0ABDB0E124B}" destId="{CF131B15-7868-4550-BD91-33D0F06D96E2}" srcOrd="1" destOrd="0" presId="urn:microsoft.com/office/officeart/2005/8/layout/hProcess7"/>
    <dgm:cxn modelId="{4852015C-394D-437B-8CF2-88257EBA33D3}" type="presParOf" srcId="{8589D617-1224-4745-8FC9-B0ABDB0E124B}" destId="{7B4581A5-CFC5-42A5-8CC9-6A7B324A6BF4}" srcOrd="2" destOrd="0" presId="urn:microsoft.com/office/officeart/2005/8/layout/hProcess7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0DF2-1701-4BC0-BACF-0D6D1F285A48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985BD-C7AE-4F79-8A9A-5A59AC4AB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4B341-DA12-4E11-A42C-30BAAB3E3D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goals are not clear, </a:t>
            </a:r>
            <a:r>
              <a:rPr lang="en-US" dirty="0" err="1" smtClean="0"/>
              <a:t>uncertainities</a:t>
            </a:r>
            <a:r>
              <a:rPr lang="en-US" baseline="0" dirty="0" smtClean="0"/>
              <a:t> in the individual roles will arise.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If roles are unclear, this will result in cumulating conflict within the processes.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If processes are unclear, accumulated conflicts on higher levels will appear on the human level.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Interpersonal Relationships: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Understand the individual – know your colleagues, honestly seek to understand what is important to them without diminishing what is important to you and adjust your behavior.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Attend to the little things – perform small acts of courtesy and kindness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keeping commitments – people hope in promises and not keeping them can lead to irritations.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Clarifying expectations – make sure that people understand each other when they deal with their expectations. Plenty of time and good listening skills are needed.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show personal integrity – trust is the basis of good relations. Integrity means keeping promises, meeting expectations, showing respect.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apologies sincerely when you make a withdrawal – if making a withdrawal, be sincere and explain it to the other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985BD-C7AE-4F79-8A9A-5A59AC4AB7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657787-8F71-4C0F-A5D3-FF15C45BBC7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9ABFA-9E6A-4A77-A3AF-C8FEAA9A0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raising123.org/files/NP911_020309_SamplePlan.pdf" TargetMode="External"/><Relationship Id="rId2" Type="http://schemas.openxmlformats.org/officeDocument/2006/relationships/hyperlink" Target="http://www.fundraising123.org/trai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olunteermatch.org/nonprofits/learningcent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Franklin Gothic Book" pitchFamily="34" charset="0"/>
              </a:rPr>
              <a:t>Welcome VISTAs </a:t>
            </a:r>
            <a:br>
              <a:rPr lang="en-US" sz="4000" b="1" dirty="0" smtClean="0">
                <a:latin typeface="Franklin Gothic Book" pitchFamily="34" charset="0"/>
              </a:rPr>
            </a:br>
            <a:r>
              <a:rPr lang="en-US" sz="3600" b="1" dirty="0" smtClean="0">
                <a:latin typeface="Franklin Gothic Book" pitchFamily="34" charset="0"/>
              </a:rPr>
              <a:t>Phone call logistics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Goudy Old Style" pitchFamily="18" charset="0"/>
              </a:rPr>
              <a:t>Dial-in by telephone to: 866.363.6079 </a:t>
            </a:r>
          </a:p>
          <a:p>
            <a:pPr lvl="1"/>
            <a:r>
              <a:rPr lang="en-US" sz="1700" b="1" dirty="0" smtClean="0">
                <a:solidFill>
                  <a:schemeClr val="accent2"/>
                </a:solidFill>
                <a:latin typeface="Goudy Old Style" pitchFamily="18" charset="0"/>
              </a:rPr>
              <a:t>Conference code: </a:t>
            </a:r>
            <a:r>
              <a:rPr lang="en-US" sz="1800" dirty="0" smtClean="0">
                <a:solidFill>
                  <a:schemeClr val="accent2"/>
                </a:solidFill>
                <a:latin typeface="Goudy Old Style" pitchFamily="18" charset="0"/>
              </a:rPr>
              <a:t>5315701192# </a:t>
            </a:r>
            <a:endParaRPr lang="en-US" sz="2000" b="1" dirty="0" smtClean="0">
              <a:latin typeface="Goudy Old Style" pitchFamily="18" charset="0"/>
            </a:endParaRPr>
          </a:p>
          <a:p>
            <a:r>
              <a:rPr lang="en-US" sz="2000" b="1" dirty="0" smtClean="0">
                <a:latin typeface="Goudy Old Style" pitchFamily="18" charset="0"/>
              </a:rPr>
              <a:t>Press * 6 to mute your line. </a:t>
            </a:r>
          </a:p>
          <a:p>
            <a:r>
              <a:rPr lang="en-US" sz="2000" b="1" dirty="0" smtClean="0">
                <a:latin typeface="Goudy Old Style" pitchFamily="18" charset="0"/>
              </a:rPr>
              <a:t>Press * 6 again to </a:t>
            </a:r>
            <a:r>
              <a:rPr lang="en-US" sz="2000" b="1" dirty="0" err="1" smtClean="0">
                <a:latin typeface="Goudy Old Style" pitchFamily="18" charset="0"/>
              </a:rPr>
              <a:t>unmute</a:t>
            </a:r>
            <a:r>
              <a:rPr lang="en-US" sz="2000" b="1" dirty="0" smtClean="0">
                <a:latin typeface="Goudy Old Style" pitchFamily="18" charset="0"/>
              </a:rPr>
              <a:t> your line.</a:t>
            </a:r>
          </a:p>
          <a:p>
            <a:r>
              <a:rPr lang="en-US" sz="2000" b="1" dirty="0" smtClean="0">
                <a:latin typeface="Goudy Old Style" pitchFamily="18" charset="0"/>
              </a:rPr>
              <a:t>Do not put this conference call on hold. In case you need to attend to a different call, please simply hang up and dial-in again.  </a:t>
            </a:r>
            <a:r>
              <a:rPr lang="en-US" sz="2400" b="1" dirty="0" smtClean="0">
                <a:latin typeface="Goudy Old Style" pitchFamily="18" charset="0"/>
              </a:rPr>
              <a:t> </a:t>
            </a:r>
            <a:endParaRPr lang="en-US" sz="2400" b="1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Identification &amp;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is the perceived need?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is asking this question?</a:t>
            </a:r>
          </a:p>
          <a:p>
            <a:r>
              <a:rPr lang="en-US" b="1" dirty="0" smtClean="0"/>
              <a:t>What is the scope of the need/problem?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Whose need is it?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benefits from addressing the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important is the need?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b="1" dirty="0" smtClean="0"/>
              <a:t>What are the consequences of the problem /not addressing …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does it impact/affect different groups (org., community, collaborators, etc)?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culture/social consequences?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environmental consequences?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are the causes of the need/problem?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different groups perception of causes?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are the common trends/themes among the different perspectives?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is the relationship among causes? – Causation versus correlation</a:t>
            </a:r>
          </a:p>
          <a:p>
            <a:r>
              <a:rPr lang="en-US" b="1" dirty="0" smtClean="0"/>
              <a:t>What have the past/current efforts to address this need?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aspects have and have not been successful and how/why?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insights can we draw from past/current efforts?</a:t>
            </a:r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b="1" dirty="0" smtClean="0"/>
              <a:t>Need Statement/description</a:t>
            </a: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Need identification, Approach, Assessment &amp;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are the potential ways to address this need?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Is the proposed approach feasible &amp; appropriate?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Potential approaches identification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promising Approach Selection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Remember to involve all the stakeholders 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What are their attitudes and reactions to the proposed project?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Is there sufficient motivation from the group for engagement?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Is there consent from the group’s leadership?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Does the project confirm with their cultural &amp; social norms?</a:t>
            </a:r>
          </a:p>
          <a:p>
            <a:pPr>
              <a:buClr>
                <a:schemeClr val="accent1"/>
              </a:buClr>
              <a:buSzPct val="6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2"/>
                </a:solidFill>
              </a:rPr>
              <a:t> Does the group feel the project is addressing their real need?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estures,handshakes,persons,shaking 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1219201" cy="121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your stakeholders?</a:t>
            </a:r>
            <a:endParaRPr lang="en-US" dirty="0"/>
          </a:p>
        </p:txBody>
      </p:sp>
      <p:pic>
        <p:nvPicPr>
          <p:cNvPr id="4" name="Picture 2" descr="C:\Documents and Settings\skarandikar\Local Settings\Temporary Internet Files\Content.IE5\9D970XT5\MC900055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05000"/>
            <a:ext cx="1143000" cy="1246513"/>
          </a:xfrm>
          <a:prstGeom prst="rect">
            <a:avLst/>
          </a:prstGeom>
          <a:noFill/>
        </p:spPr>
      </p:pic>
      <p:pic>
        <p:nvPicPr>
          <p:cNvPr id="5" name="Picture 4" descr="Earth,females,global community,globes,holding hands,international community,males,maps,men,people,persons,planets,unity,women,world peace,worl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29000"/>
            <a:ext cx="1266825" cy="1266824"/>
          </a:xfrm>
          <a:prstGeom prst="rect">
            <a:avLst/>
          </a:prstGeom>
          <a:noFill/>
        </p:spPr>
      </p:pic>
      <p:pic>
        <p:nvPicPr>
          <p:cNvPr id="8" name="Picture 10" descr="http://4h.missouri.edu/go/programs/vista/images/VISTAlogosiz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581400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12" descr="Bank of England,banking,buildings,business,English architecture,landmarks,London,plac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4876800"/>
            <a:ext cx="1038226" cy="10382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76400"/>
            <a:ext cx="3352800" cy="2031325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200" dirty="0" smtClean="0"/>
              <a:t> </a:t>
            </a:r>
            <a:r>
              <a:rPr lang="en-US" sz="1400" dirty="0" smtClean="0"/>
              <a:t>Does the proposed project compliment the organization’s mission and goals?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Is my supervisor supportive of the project?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What’s the level of support my supervisor/organization is willing to provide?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Would any personnel change (supervisor, director, etc.) affect the commitment to the project?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495800"/>
            <a:ext cx="3352800" cy="1600438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Who are the other collaborators in this project?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Do I have my organization’s consent/support to work with them?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What are their roles and responsibilities?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they willing to commit the resources and time for the project?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876800"/>
            <a:ext cx="3581400" cy="1815882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Includes Technical. Financial, and Human resources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 required technical skills available in house?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Can the associated costs be funded?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Are there specific resources/materials needs for this project &amp; can those be secured?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Can we find the needed personnel?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905000"/>
            <a:ext cx="3581400" cy="1600438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Does this project promote capacity building?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Who/what is the focus for capacity building (organizational, staff, target group)?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Will the implementation of this project lead to sustainability? </a:t>
            </a:r>
          </a:p>
          <a:p>
            <a:pPr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400" dirty="0" smtClean="0"/>
              <a:t> Have other VISTAs executed similar projects as mine? If so, what were their results?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&amp;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the accomplished status will look like?</a:t>
            </a:r>
          </a:p>
          <a:p>
            <a:r>
              <a:rPr lang="en-US" sz="2400" b="1" dirty="0" smtClean="0"/>
              <a:t>What is our intent?</a:t>
            </a:r>
          </a:p>
          <a:p>
            <a:r>
              <a:rPr lang="en-US" sz="2400" b="1" dirty="0" smtClean="0"/>
              <a:t>What future possibilities will this project create for the beneficiaries?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we/project do/does?</a:t>
            </a:r>
          </a:p>
          <a:p>
            <a:r>
              <a:rPr lang="en-US" sz="2400" b="1" dirty="0" smtClean="0"/>
              <a:t>Who we are and our values?</a:t>
            </a:r>
          </a:p>
          <a:p>
            <a:r>
              <a:rPr lang="en-US" sz="2400" b="1" dirty="0" smtClean="0"/>
              <a:t>Whom we/project serve?</a:t>
            </a:r>
          </a:p>
          <a:p>
            <a:r>
              <a:rPr lang="en-US" sz="2400" b="1" dirty="0" smtClean="0"/>
              <a:t>Why the project is done (the purpose)?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Creating a Vision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Creating a Mission</a:t>
            </a:r>
            <a:endParaRPr lang="en-US" dirty="0"/>
          </a:p>
        </p:txBody>
      </p:sp>
      <p:pic>
        <p:nvPicPr>
          <p:cNvPr id="30722" name="Picture 2" descr="brainstorming,business,businessmen,businesswomen,chairs,conference rooms,creativity,females,fires,flames,furnitures,ideas,light bulbs,lights,males,matches,meetings,metaphors,office,people,people at work,persons,tables,thought bubbles,work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953000"/>
            <a:ext cx="1752600" cy="1752600"/>
          </a:xfrm>
          <a:prstGeom prst="rect">
            <a:avLst/>
          </a:prstGeom>
          <a:noFill/>
        </p:spPr>
      </p:pic>
      <p:pic>
        <p:nvPicPr>
          <p:cNvPr id="30726" name="Picture 6" descr="activism,activists,AIDS,awareness,banners,breast cancer,couples,healthcare,men,non-profit organizations,persons,recreation,signs,social issues,volunteers,walk for the cure,walkathons,walk-a-thons,walking,wom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953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project 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dirty="0" smtClean="0"/>
              <a:t>What are the overall change/results expected?</a:t>
            </a:r>
          </a:p>
          <a:p>
            <a:r>
              <a:rPr lang="en-US" sz="2700" b="1" dirty="0" smtClean="0"/>
              <a:t>Are the identified goals along the directions of the vision?</a:t>
            </a:r>
          </a:p>
          <a:p>
            <a:r>
              <a:rPr lang="en-US" sz="2700" b="1" dirty="0" smtClean="0"/>
              <a:t>Do the identified goals compliment the mission?</a:t>
            </a:r>
          </a:p>
          <a:p>
            <a:r>
              <a:rPr lang="en-US" sz="2700" b="1" dirty="0" smtClean="0"/>
              <a:t>Are they realistic and achievable? </a:t>
            </a:r>
          </a:p>
          <a:p>
            <a:r>
              <a:rPr lang="en-US" sz="2700" b="1" dirty="0" smtClean="0"/>
              <a:t>While setting goals &amp; creating objectives </a:t>
            </a:r>
            <a:r>
              <a:rPr lang="en-US" sz="2700" b="1" dirty="0" smtClean="0">
                <a:sym typeface="Wingdings" pitchFamily="2" charset="2"/>
              </a:rPr>
              <a:t> be S.M.A.R.T.  define each goals and set benchmarks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[S] Do they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SPECIFICALLY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state what will be achieved/focused?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[M] Are they described in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MEASURABLE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outcomes?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[A] Are they stated in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ACTION 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verbs and are they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ATTAINABLE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[R] Are they </a:t>
            </a:r>
            <a:r>
              <a:rPr lang="en-US" sz="2400" b="1" dirty="0" smtClean="0">
                <a:solidFill>
                  <a:schemeClr val="accent2"/>
                </a:solidFill>
              </a:rPr>
              <a:t>RELEVANT </a:t>
            </a:r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b="1" dirty="0" smtClean="0">
                <a:solidFill>
                  <a:schemeClr val="accent2"/>
                </a:solidFill>
              </a:rPr>
              <a:t>REALISTIC</a:t>
            </a:r>
            <a:r>
              <a:rPr lang="en-US" sz="2400" dirty="0" smtClean="0">
                <a:solidFill>
                  <a:schemeClr val="accent2"/>
                </a:solidFill>
              </a:rPr>
              <a:t>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[T] Is the expected </a:t>
            </a:r>
            <a:r>
              <a:rPr lang="en-US" sz="2400" b="1" dirty="0" smtClean="0">
                <a:solidFill>
                  <a:schemeClr val="accent2"/>
                </a:solidFill>
              </a:rPr>
              <a:t>TIME FRAME </a:t>
            </a:r>
            <a:r>
              <a:rPr lang="en-US" sz="2400" dirty="0" smtClean="0">
                <a:solidFill>
                  <a:schemeClr val="accent2"/>
                </a:solidFill>
              </a:rPr>
              <a:t>identified for these outcomes?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Design/Developing Project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 smtClean="0"/>
              <a:t>What is the strategy? 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compliment the vision &amp; mission?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Is it in line with the project goals &amp; objectives?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promote ownership, accountability, &amp; transparency? How so?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Does it define &amp; outline plans for activity implementation, collaboration, and communication?</a:t>
            </a:r>
            <a:endParaRPr lang="en-US" sz="2200" b="1" dirty="0" smtClean="0"/>
          </a:p>
          <a:p>
            <a:r>
              <a:rPr lang="en-US" sz="2500" b="1" dirty="0" smtClean="0"/>
              <a:t>Importance of team development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80% of conflicts in a team are attributed 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to unclear goals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16% to unclear roles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3% to unclear processes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Rules have to be established, understood,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shared  &amp; agreed upon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91200" y="4191000"/>
            <a:ext cx="2819400" cy="1981200"/>
            <a:chOff x="2819400" y="4495800"/>
            <a:chExt cx="2819400" cy="1981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819400" y="4495800"/>
            <a:ext cx="19812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6" name="Diagram 5"/>
            <p:cNvGraphicFramePr/>
            <p:nvPr/>
          </p:nvGraphicFramePr>
          <p:xfrm>
            <a:off x="3657600" y="4495800"/>
            <a:ext cx="1981200" cy="1981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9" name="Rectangle 8"/>
          <p:cNvSpPr/>
          <p:nvPr/>
        </p:nvSpPr>
        <p:spPr>
          <a:xfrm>
            <a:off x="8319735" y="5791200"/>
            <a:ext cx="8402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Goals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7170" y="6324600"/>
            <a:ext cx="731675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Roles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5791200"/>
            <a:ext cx="1165705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Processes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2715" y="4038600"/>
            <a:ext cx="158569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Interpersonal 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Relationships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581400"/>
            <a:ext cx="2082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Team Development </a:t>
            </a:r>
          </a:p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1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Is everyone clear about the project </a:t>
            </a:r>
            <a:r>
              <a:rPr lang="en-US" sz="2200" b="1" dirty="0" smtClean="0"/>
              <a:t>goals</a:t>
            </a:r>
            <a:r>
              <a:rPr lang="en-US" sz="2200" dirty="0" smtClean="0"/>
              <a:t>? </a:t>
            </a:r>
          </a:p>
          <a:p>
            <a:r>
              <a:rPr lang="en-US" sz="2200" dirty="0" smtClean="0"/>
              <a:t>Is everyone clear about their </a:t>
            </a:r>
            <a:r>
              <a:rPr lang="en-US" sz="2200" b="1" dirty="0" smtClean="0"/>
              <a:t>role</a:t>
            </a:r>
            <a:r>
              <a:rPr lang="en-US" sz="2200" dirty="0" smtClean="0"/>
              <a:t>, responsibilities &amp; tasks?</a:t>
            </a:r>
          </a:p>
          <a:p>
            <a:r>
              <a:rPr lang="en-US" sz="2200" dirty="0" smtClean="0"/>
              <a:t>Is everyone clear about the </a:t>
            </a:r>
            <a:r>
              <a:rPr lang="en-US" sz="2200" b="1" dirty="0" smtClean="0"/>
              <a:t>decision making process</a:t>
            </a:r>
            <a:r>
              <a:rPr lang="en-US" sz="2200" dirty="0" smtClean="0"/>
              <a:t>, and communication plan?</a:t>
            </a:r>
          </a:p>
          <a:p>
            <a:r>
              <a:rPr lang="en-US" sz="2200" dirty="0" smtClean="0"/>
              <a:t>Have you established channels of </a:t>
            </a:r>
            <a:r>
              <a:rPr lang="en-US" sz="2200" b="1" dirty="0" smtClean="0"/>
              <a:t>trust, open communication </a:t>
            </a:r>
            <a:r>
              <a:rPr lang="en-US" sz="2200" dirty="0" smtClean="0"/>
              <a:t>and </a:t>
            </a:r>
            <a:r>
              <a:rPr lang="en-US" sz="2200" b="1" dirty="0" smtClean="0"/>
              <a:t>feedback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key steps each objective breaks down to?</a:t>
            </a:r>
          </a:p>
          <a:p>
            <a:r>
              <a:rPr lang="en-US" dirty="0" smtClean="0"/>
              <a:t>Who will be responsible for each step?</a:t>
            </a:r>
          </a:p>
          <a:p>
            <a:r>
              <a:rPr lang="en-US" dirty="0" smtClean="0"/>
              <a:t>What is the specific time line?</a:t>
            </a:r>
          </a:p>
          <a:p>
            <a:r>
              <a:rPr lang="en-US" dirty="0" smtClean="0"/>
              <a:t>What resources are needed for each step?</a:t>
            </a:r>
          </a:p>
          <a:p>
            <a:r>
              <a:rPr lang="en-US" dirty="0" smtClean="0"/>
              <a:t>What expertise needed to carry out each step?</a:t>
            </a:r>
          </a:p>
          <a:p>
            <a:r>
              <a:rPr lang="en-US" dirty="0" smtClean="0"/>
              <a:t>Are their certain conditional factors for each step?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Team Development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1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What are the key aspects that needed to be communicated (agendas, key activities, progress status, changes, etc.)?</a:t>
            </a:r>
          </a:p>
          <a:p>
            <a:r>
              <a:rPr lang="en-US" sz="1600" dirty="0" smtClean="0"/>
              <a:t>Who is responsible for communicating different aspects/items?</a:t>
            </a:r>
          </a:p>
          <a:p>
            <a:r>
              <a:rPr lang="en-US" sz="1600" dirty="0" smtClean="0"/>
              <a:t>Who are the key recipients of each communication?</a:t>
            </a:r>
          </a:p>
          <a:p>
            <a:r>
              <a:rPr lang="en-US" sz="1600" dirty="0" smtClean="0"/>
              <a:t>What media (phone, email, etc.) will be used to communicate each aspect/item?</a:t>
            </a:r>
          </a:p>
          <a:p>
            <a:r>
              <a:rPr lang="en-US" sz="1600" dirty="0" smtClean="0"/>
              <a:t>How would you ensure that each communication is received?</a:t>
            </a:r>
          </a:p>
          <a:p>
            <a:r>
              <a:rPr lang="en-US" sz="1600" dirty="0" smtClean="0"/>
              <a:t>How would you communicate about the communication plan, communication responsibilities and expectations?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What are the different aspects/needs of the project that requires/promotes collaboration?</a:t>
            </a:r>
          </a:p>
          <a:p>
            <a:r>
              <a:rPr lang="en-US" sz="2000" dirty="0" smtClean="0"/>
              <a:t>Who are the different collaborators/partners?</a:t>
            </a:r>
          </a:p>
          <a:p>
            <a:r>
              <a:rPr lang="en-US" sz="2000" dirty="0" smtClean="0"/>
              <a:t>What is the nature of each collaboration/partnership?</a:t>
            </a:r>
          </a:p>
          <a:p>
            <a:r>
              <a:rPr lang="en-US" sz="2000" dirty="0" smtClean="0"/>
              <a:t>Who are the point persons for different collaboration aspects?</a:t>
            </a:r>
          </a:p>
          <a:p>
            <a:r>
              <a:rPr lang="en-US" sz="2000" dirty="0" smtClean="0"/>
              <a:t>Who would be coordinating each collaborative aspect?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Collaboration Plan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 the Key Stages &amp; Components of a Project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76200" y="762000"/>
          <a:ext cx="944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38862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038600"/>
            <a:ext cx="7391400" cy="1828800"/>
          </a:xfrm>
        </p:spPr>
        <p:txBody>
          <a:bodyPr>
            <a:normAutofit/>
          </a:bodyPr>
          <a:lstStyle/>
          <a:p>
            <a:pPr algn="r"/>
            <a:r>
              <a:rPr lang="en-US" sz="4200" dirty="0" smtClean="0"/>
              <a:t>Project Management:</a:t>
            </a:r>
            <a:br>
              <a:rPr lang="en-US" sz="4200" dirty="0" smtClean="0"/>
            </a:br>
            <a:r>
              <a:rPr lang="en-US" sz="4200" dirty="0" smtClean="0"/>
              <a:t>Asking the right question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Designed by Kapila Wewegama</a:t>
            </a:r>
          </a:p>
          <a:p>
            <a:pPr algn="r"/>
            <a:r>
              <a:rPr lang="en-US" dirty="0" smtClean="0"/>
              <a:t>Facilitated by Swati Karandikar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Monitoring, Improvement &amp;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Process Monitoring – under used tool</a:t>
            </a:r>
          </a:p>
          <a:p>
            <a:r>
              <a:rPr lang="en-US" sz="2400" dirty="0" smtClean="0"/>
              <a:t>Measuring </a:t>
            </a:r>
            <a:r>
              <a:rPr lang="en-US" sz="2400" b="1" u="sng" dirty="0" smtClean="0"/>
              <a:t>output</a:t>
            </a:r>
            <a:r>
              <a:rPr lang="en-US" sz="2400" dirty="0" smtClean="0"/>
              <a:t> of your organization</a:t>
            </a:r>
          </a:p>
          <a:p>
            <a:r>
              <a:rPr lang="en-US" sz="2400" dirty="0" smtClean="0"/>
              <a:t>Need to include all the stakeholders</a:t>
            </a:r>
          </a:p>
          <a:p>
            <a:r>
              <a:rPr lang="en-US" sz="2400" dirty="0" smtClean="0"/>
              <a:t>Allows for short cycle lessons learned section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Difference between Process Monitoring and Process - Additional data are collected for process evaluation. Measuring </a:t>
            </a:r>
            <a:r>
              <a:rPr lang="en-US" sz="2400" b="1" u="sng" dirty="0" smtClean="0"/>
              <a:t>Outcomes!</a:t>
            </a:r>
            <a:r>
              <a:rPr lang="en-US" sz="2400" dirty="0" smtClean="0"/>
              <a:t>!! Questions may include: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accent2"/>
                </a:solidFill>
              </a:rPr>
              <a:t> Was the implemented project consistent with its design?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accent2"/>
                </a:solidFill>
              </a:rPr>
              <a:t> Did the project reach the population most in need?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accent2"/>
                </a:solidFill>
              </a:rPr>
              <a:t> What barriers did clients experience in accessing the program?</a:t>
            </a:r>
          </a:p>
          <a:p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819400"/>
            <a:ext cx="8613648" cy="2667000"/>
          </a:xfrm>
          <a:prstGeom prst="rect">
            <a:avLst/>
          </a:prstGeom>
        </p:spPr>
        <p:txBody>
          <a:bodyPr vert="horz" numCol="2">
            <a:no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the project meet the key expected outcome (goals, objectives, milestones)?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monitoring indicators?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the cost of the program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are the sources/methods?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is the expected date?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we need to readjust the timeline?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 is monitoring?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did we learn here?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are the surprises?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worked well &amp; what didn’t?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are the areas of improvement?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38600"/>
          </a:xfrm>
        </p:spPr>
        <p:txBody>
          <a:bodyPr>
            <a:noAutofit/>
          </a:bodyPr>
          <a:lstStyle/>
          <a:p>
            <a:r>
              <a:rPr lang="en-US" sz="2700" dirty="0" smtClean="0"/>
              <a:t>Need identification, need description, approach assessment and selection</a:t>
            </a:r>
          </a:p>
          <a:p>
            <a:r>
              <a:rPr lang="en-US" sz="2700" dirty="0" smtClean="0"/>
              <a:t>Planning &amp; Implementation</a:t>
            </a:r>
          </a:p>
          <a:p>
            <a:r>
              <a:rPr lang="en-US" sz="2700" dirty="0" smtClean="0"/>
              <a:t>Process Monitoring, Improvement &amp; Evaluation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Goals</a:t>
            </a:r>
          </a:p>
          <a:p>
            <a:r>
              <a:rPr lang="en-US" sz="2700" dirty="0" smtClean="0"/>
              <a:t>Roles</a:t>
            </a:r>
          </a:p>
          <a:p>
            <a:r>
              <a:rPr lang="en-US" sz="2700" dirty="0" smtClean="0"/>
              <a:t>Processes</a:t>
            </a:r>
          </a:p>
          <a:p>
            <a:r>
              <a:rPr lang="en-US" sz="2700" dirty="0" smtClean="0"/>
              <a:t>Interpersonal Relationships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Key Processes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Key Components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Resources: </a:t>
            </a:r>
          </a:p>
          <a:p>
            <a:pPr lvl="1"/>
            <a:r>
              <a:rPr lang="en-US" dirty="0" smtClean="0">
                <a:hlinkClick r:id="rId2"/>
              </a:rPr>
              <a:t>http://www.fundraising123.org/training</a:t>
            </a:r>
            <a:endParaRPr lang="en-US" dirty="0" smtClean="0"/>
          </a:p>
          <a:p>
            <a:pPr lvl="1"/>
            <a:r>
              <a:rPr lang="en-US" dirty="0" err="1" smtClean="0"/>
              <a:t>VISTAcampus</a:t>
            </a:r>
            <a:r>
              <a:rPr lang="en-US" dirty="0" smtClean="0"/>
              <a:t> &gt; The Work &gt; </a:t>
            </a:r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Online Engagement </a:t>
            </a:r>
            <a:r>
              <a:rPr lang="en-US" dirty="0" smtClean="0"/>
              <a:t>Plan Example: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www.fundraising123.org/files/NP911_020309_SamplePlan.pdf</a:t>
            </a:r>
            <a:endParaRPr lang="en-US" dirty="0" smtClean="0"/>
          </a:p>
          <a:p>
            <a:pPr lvl="1"/>
            <a:r>
              <a:rPr lang="en-US" dirty="0" smtClean="0"/>
              <a:t>Volunteer Match </a:t>
            </a:r>
            <a:r>
              <a:rPr lang="en-US" dirty="0" smtClean="0"/>
              <a:t>Learning Center: </a:t>
            </a:r>
            <a:r>
              <a:rPr lang="en-US" dirty="0" smtClean="0">
                <a:hlinkClick r:id="rId4"/>
              </a:rPr>
              <a:t>http://www.volunteermatch.org/nonprofits/learningcenter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E- Learning Classes: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ML273el A Board Member’s Guide to Ensuring Organizational </a:t>
            </a:r>
            <a:r>
              <a:rPr lang="en-US" dirty="0" smtClean="0">
                <a:solidFill>
                  <a:schemeClr val="accent2"/>
                </a:solidFill>
              </a:rPr>
              <a:t>Health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ML240el Board Oversight &amp; Governance 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AM121el Fundamentals of Asset Management</a:t>
            </a:r>
            <a:endParaRPr lang="en-US" dirty="0" smtClean="0">
              <a:solidFill>
                <a:schemeClr val="accent2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Introductions: Name, </a:t>
            </a:r>
            <a:r>
              <a:rPr lang="en-US" dirty="0" smtClean="0"/>
              <a:t>organization, project you are working on </a:t>
            </a:r>
            <a:r>
              <a:rPr lang="en-US" dirty="0" smtClean="0"/>
              <a:t>&amp; favorite Halloween costume</a:t>
            </a:r>
          </a:p>
          <a:p>
            <a:r>
              <a:rPr lang="en-US" dirty="0" smtClean="0"/>
              <a:t>Overview </a:t>
            </a:r>
            <a:r>
              <a:rPr lang="en-US" dirty="0" smtClean="0"/>
              <a:t>of Community Development </a:t>
            </a:r>
            <a:endParaRPr lang="en-US" dirty="0" smtClean="0"/>
          </a:p>
          <a:p>
            <a:r>
              <a:rPr lang="en-US" dirty="0" smtClean="0"/>
              <a:t>Why ask the right questions </a:t>
            </a:r>
          </a:p>
          <a:p>
            <a:r>
              <a:rPr lang="en-US" dirty="0" smtClean="0"/>
              <a:t>Establish session goals </a:t>
            </a:r>
          </a:p>
          <a:p>
            <a:r>
              <a:rPr lang="en-US" dirty="0" smtClean="0"/>
              <a:t>Key stages &amp; components of Project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Development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What does this field entail</a:t>
            </a:r>
            <a:r>
              <a:rPr lang="en-US" sz="2500" dirty="0" smtClean="0"/>
              <a:t>?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Over 9000 economic enterprises</a:t>
            </a:r>
          </a:p>
          <a:p>
            <a:pPr lvl="1"/>
            <a:r>
              <a:rPr lang="en-US" sz="2200" dirty="0" smtClean="0">
                <a:solidFill>
                  <a:schemeClr val="accent2"/>
                </a:solidFill>
              </a:rPr>
              <a:t>Increase community economic stability, job and local enterprise development, tax base to support public social services, and gains for workers/communities </a:t>
            </a:r>
            <a:endParaRPr lang="en-US" sz="2200" dirty="0" smtClean="0">
              <a:solidFill>
                <a:schemeClr val="accent2"/>
              </a:solidFill>
            </a:endParaRPr>
          </a:p>
          <a:p>
            <a:r>
              <a:rPr lang="en-US" sz="2500" dirty="0" smtClean="0"/>
              <a:t>What </a:t>
            </a:r>
            <a:r>
              <a:rPr lang="en-US" sz="2500" dirty="0" smtClean="0"/>
              <a:t>types of neighborhoods should have community development organizations</a:t>
            </a:r>
            <a:r>
              <a:rPr lang="en-US" sz="2500" dirty="0" smtClean="0"/>
              <a:t>?</a:t>
            </a:r>
          </a:p>
          <a:p>
            <a:r>
              <a:rPr lang="en-US" sz="2500" dirty="0" smtClean="0"/>
              <a:t>Where should the money for neighborhood revitalization come from? Does it matter where?</a:t>
            </a:r>
            <a:endParaRPr lang="en-US" sz="2500" dirty="0" smtClean="0"/>
          </a:p>
          <a:p>
            <a:r>
              <a:rPr lang="en-US" sz="2500" dirty="0" smtClean="0"/>
              <a:t>How did you get first involved in community development?</a:t>
            </a:r>
          </a:p>
          <a:p>
            <a:r>
              <a:rPr lang="en-US" sz="2500" dirty="0" smtClean="0"/>
              <a:t>Planning </a:t>
            </a:r>
            <a:r>
              <a:rPr lang="en-US" sz="2500" dirty="0" smtClean="0"/>
              <a:t>process &amp; implications </a:t>
            </a:r>
          </a:p>
          <a:p>
            <a:r>
              <a:rPr lang="en-US" sz="2500" dirty="0" smtClean="0"/>
              <a:t>Stakeholders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Why ask the right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Increase stakeholder ownership</a:t>
            </a:r>
          </a:p>
          <a:p>
            <a:r>
              <a:rPr lang="en-US" b="1" dirty="0" smtClean="0"/>
              <a:t>Promote responsibility and accountability </a:t>
            </a:r>
          </a:p>
          <a:p>
            <a:r>
              <a:rPr lang="en-US" b="1" dirty="0" smtClean="0"/>
              <a:t>Support capacity building </a:t>
            </a:r>
          </a:p>
          <a:p>
            <a:r>
              <a:rPr lang="en-US" b="1" dirty="0" smtClean="0"/>
              <a:t>Encourage cross examination &amp; increase efficiency </a:t>
            </a:r>
          </a:p>
          <a:p>
            <a:r>
              <a:rPr lang="en-US" b="1" dirty="0" smtClean="0"/>
              <a:t>Promote the role of facilitative leadership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for gaining experience and turning project management to process facilitation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Whom should you ask these 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Yourself</a:t>
            </a:r>
          </a:p>
          <a:p>
            <a:r>
              <a:rPr lang="en-US" b="1" dirty="0" smtClean="0"/>
              <a:t>Supervisors</a:t>
            </a:r>
          </a:p>
          <a:p>
            <a:r>
              <a:rPr lang="en-US" b="1" dirty="0" smtClean="0"/>
              <a:t>Beneficiaries</a:t>
            </a:r>
          </a:p>
          <a:p>
            <a:r>
              <a:rPr lang="en-US" b="1" dirty="0" smtClean="0"/>
              <a:t>Collaborators</a:t>
            </a:r>
          </a:p>
          <a:p>
            <a:r>
              <a:rPr lang="en-US" b="1" dirty="0" smtClean="0"/>
              <a:t>Colleagues – VISTA members</a:t>
            </a:r>
          </a:p>
          <a:p>
            <a:r>
              <a:rPr lang="en-US" b="1" dirty="0" smtClean="0"/>
              <a:t>Resource providers</a:t>
            </a:r>
            <a:endParaRPr lang="en-US" b="1" dirty="0"/>
          </a:p>
        </p:txBody>
      </p:sp>
      <p:pic>
        <p:nvPicPr>
          <p:cNvPr id="1026" name="Picture 2" descr="C:\Documents and Settings\skarandikar\Local Settings\Temporary Internet Files\Content.IE5\9D970XT5\MC900055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257800"/>
            <a:ext cx="1143000" cy="1246513"/>
          </a:xfrm>
          <a:prstGeom prst="rect">
            <a:avLst/>
          </a:prstGeom>
          <a:noFill/>
        </p:spPr>
      </p:pic>
      <p:pic>
        <p:nvPicPr>
          <p:cNvPr id="1028" name="Picture 4" descr="Earth,females,global community,globes,holding hands,international community,males,maps,men,people,persons,planets,unity,women,world peace,worl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257800"/>
            <a:ext cx="1266825" cy="1266824"/>
          </a:xfrm>
          <a:prstGeom prst="rect">
            <a:avLst/>
          </a:prstGeom>
          <a:noFill/>
        </p:spPr>
      </p:pic>
      <p:pic>
        <p:nvPicPr>
          <p:cNvPr id="1030" name="Picture 6" descr="gestures,handshakes,persons,shaking han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334000"/>
            <a:ext cx="1219201" cy="1219200"/>
          </a:xfrm>
          <a:prstGeom prst="rect">
            <a:avLst/>
          </a:prstGeom>
          <a:noFill/>
        </p:spPr>
      </p:pic>
      <p:pic>
        <p:nvPicPr>
          <p:cNvPr id="1032" name="Picture 8" descr="careers,chairs,clients,couches,counseling,counselors,employees,females,furnitures,healthcare,jobs,males,medicine,men,occupations,patients,people,people at work,persons,psychologists,talking,therapists,therapy,vocations,women,workers,working,writing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410200"/>
            <a:ext cx="1038226" cy="1038226"/>
          </a:xfrm>
          <a:prstGeom prst="rect">
            <a:avLst/>
          </a:prstGeom>
          <a:noFill/>
        </p:spPr>
      </p:pic>
      <p:pic>
        <p:nvPicPr>
          <p:cNvPr id="1034" name="Picture 10" descr="http://4h.missouri.edu/go/programs/vista/images/VISTAlogo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5486400"/>
            <a:ext cx="990600" cy="990600"/>
          </a:xfrm>
          <a:prstGeom prst="rect">
            <a:avLst/>
          </a:prstGeom>
          <a:noFill/>
        </p:spPr>
      </p:pic>
      <p:pic>
        <p:nvPicPr>
          <p:cNvPr id="1036" name="Picture 12" descr="Bank of England,banking,buildings,business,English architecture,landmarks,London,plac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410200"/>
            <a:ext cx="1038226" cy="1038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cac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733800"/>
            <a:ext cx="396240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609600" cy="4648200"/>
          </a:xfrm>
        </p:spPr>
        <p:txBody>
          <a:bodyPr vert="wordArtVer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Session Goals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752600"/>
            <a:ext cx="7086600" cy="44196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 </a:t>
            </a:r>
            <a:r>
              <a:rPr lang="en-US" dirty="0" smtClean="0"/>
              <a:t>and</a:t>
            </a:r>
            <a:r>
              <a:rPr lang="en-US" b="1" dirty="0" smtClean="0"/>
              <a:t> describe </a:t>
            </a:r>
            <a:r>
              <a:rPr lang="en-US" dirty="0" smtClean="0"/>
              <a:t>the </a:t>
            </a:r>
            <a:r>
              <a:rPr lang="en-US" b="1" u="sng" dirty="0" smtClean="0"/>
              <a:t>key components </a:t>
            </a:r>
            <a:r>
              <a:rPr lang="en-US" dirty="0" smtClean="0"/>
              <a:t>of </a:t>
            </a:r>
            <a:r>
              <a:rPr lang="en-US" b="1" dirty="0" smtClean="0"/>
              <a:t>effective</a:t>
            </a:r>
            <a:r>
              <a:rPr lang="en-US" dirty="0" smtClean="0"/>
              <a:t> project process facilitation.</a:t>
            </a:r>
          </a:p>
          <a:p>
            <a:r>
              <a:rPr lang="en-US" b="1" dirty="0" smtClean="0"/>
              <a:t>Identify </a:t>
            </a:r>
            <a:r>
              <a:rPr lang="en-US" dirty="0" smtClean="0"/>
              <a:t>and</a:t>
            </a:r>
            <a:r>
              <a:rPr lang="en-US" b="1" dirty="0" smtClean="0"/>
              <a:t> list key questions </a:t>
            </a:r>
            <a:r>
              <a:rPr lang="en-US" dirty="0" smtClean="0"/>
              <a:t>that </a:t>
            </a:r>
            <a:r>
              <a:rPr lang="en-US" b="1" u="sng" dirty="0" smtClean="0"/>
              <a:t>facilitates</a:t>
            </a:r>
            <a:r>
              <a:rPr lang="en-US" b="1" dirty="0" smtClean="0"/>
              <a:t> </a:t>
            </a:r>
            <a:r>
              <a:rPr lang="en-US" b="1" u="sng" dirty="0" smtClean="0"/>
              <a:t>effective designing</a:t>
            </a:r>
            <a:r>
              <a:rPr lang="en-US" u="sng" dirty="0" smtClean="0"/>
              <a:t> </a:t>
            </a:r>
            <a:r>
              <a:rPr lang="en-US" dirty="0" smtClean="0"/>
              <a:t>of each of the key component.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Stages &amp; Components of a Project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76200" y="685800"/>
          <a:ext cx="9448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04800" y="3886200"/>
          <a:ext cx="8458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trategic Planning Process Visual"/>
          <p:cNvPicPr>
            <a:picLocks noChangeAspect="1" noChangeArrowheads="1"/>
          </p:cNvPicPr>
          <p:nvPr/>
        </p:nvPicPr>
        <p:blipFill>
          <a:blip r:embed="rId2"/>
          <a:srcRect t="-8914"/>
          <a:stretch>
            <a:fillRect/>
          </a:stretch>
        </p:blipFill>
        <p:spPr bwMode="auto">
          <a:xfrm>
            <a:off x="4038600" y="2667000"/>
            <a:ext cx="4762500" cy="37242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2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Process </a:t>
            </a:r>
            <a:endParaRPr lang="en-US" dirty="0"/>
          </a:p>
        </p:txBody>
      </p:sp>
      <p:pic>
        <p:nvPicPr>
          <p:cNvPr id="1026" name="Picture 2" descr="Strategic Planning Process Diagram"/>
          <p:cNvPicPr>
            <a:picLocks noChangeAspect="1" noChangeArrowheads="1"/>
          </p:cNvPicPr>
          <p:nvPr/>
        </p:nvPicPr>
        <p:blipFill>
          <a:blip r:embed="rId3"/>
          <a:srcRect l="3614" r="15663" b="3555"/>
          <a:stretch>
            <a:fillRect/>
          </a:stretch>
        </p:blipFill>
        <p:spPr bwMode="auto">
          <a:xfrm>
            <a:off x="533400" y="1752600"/>
            <a:ext cx="4360863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eighborWorks America">
      <a:dk1>
        <a:srgbClr val="A4A747"/>
      </a:dk1>
      <a:lt1>
        <a:sysClr val="window" lastClr="FFFFFF"/>
      </a:lt1>
      <a:dk2>
        <a:srgbClr val="CCA62C"/>
      </a:dk2>
      <a:lt2>
        <a:srgbClr val="E7DEC9"/>
      </a:lt2>
      <a:accent1>
        <a:srgbClr val="A4A747"/>
      </a:accent1>
      <a:accent2>
        <a:srgbClr val="6E183B"/>
      </a:accent2>
      <a:accent3>
        <a:srgbClr val="CCA62C"/>
      </a:accent3>
      <a:accent4>
        <a:srgbClr val="A5BDBD"/>
      </a:accent4>
      <a:accent5>
        <a:srgbClr val="EDE2C8"/>
      </a:accent5>
      <a:accent6>
        <a:srgbClr val="0A6FA0"/>
      </a:accent6>
      <a:hlink>
        <a:srgbClr val="6B3F6D"/>
      </a:hlink>
      <a:folHlink>
        <a:srgbClr val="CB8F6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2921</TotalTime>
  <Words>1856</Words>
  <Application>Microsoft Office PowerPoint</Application>
  <PresentationFormat>On-screen Show (4:3)</PresentationFormat>
  <Paragraphs>279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Welcome VISTAs  Phone call logistics </vt:lpstr>
      <vt:lpstr>Project Management: Asking the right question</vt:lpstr>
      <vt:lpstr>Agenda </vt:lpstr>
      <vt:lpstr>Community Development Field</vt:lpstr>
      <vt:lpstr>Why ask the right questions?</vt:lpstr>
      <vt:lpstr>Whom should you ask these questions?</vt:lpstr>
      <vt:lpstr>What’s the point?</vt:lpstr>
      <vt:lpstr>Key Stages &amp; Components of a Project Process</vt:lpstr>
      <vt:lpstr>Strategic Planning Process </vt:lpstr>
      <vt:lpstr>Need Identification &amp; Analysis </vt:lpstr>
      <vt:lpstr>…continued</vt:lpstr>
      <vt:lpstr>Need identification, Approach, Assessment &amp; Selection</vt:lpstr>
      <vt:lpstr>Ask your stakeholders?</vt:lpstr>
      <vt:lpstr>Planning &amp; Implementation</vt:lpstr>
      <vt:lpstr>Creating project goals &amp; objectives</vt:lpstr>
      <vt:lpstr>Program Design/Developing Project Strategy</vt:lpstr>
      <vt:lpstr>Program Design Questions</vt:lpstr>
      <vt:lpstr>Program Design Questions</vt:lpstr>
      <vt:lpstr>Revise the Key Stages &amp; Components of a Project Process</vt:lpstr>
      <vt:lpstr>Process Monitoring, Improvement &amp; Evaluation </vt:lpstr>
      <vt:lpstr>Revise </vt:lpstr>
      <vt:lpstr>Questions </vt:lpstr>
    </vt:vector>
  </TitlesOfParts>
  <Company>nrc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VISTAs  Phone call logistics </dc:title>
  <dc:creator>skarandikar</dc:creator>
  <cp:lastModifiedBy>skarandikar</cp:lastModifiedBy>
  <cp:revision>187</cp:revision>
  <dcterms:created xsi:type="dcterms:W3CDTF">2010-10-14T19:21:56Z</dcterms:created>
  <dcterms:modified xsi:type="dcterms:W3CDTF">2010-10-29T17:33:17Z</dcterms:modified>
</cp:coreProperties>
</file>