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0" r:id="rId2"/>
    <p:sldId id="263" r:id="rId3"/>
    <p:sldId id="256" r:id="rId4"/>
    <p:sldId id="257" r:id="rId5"/>
    <p:sldId id="258" r:id="rId6"/>
    <p:sldId id="259" r:id="rId7"/>
    <p:sldId id="267" r:id="rId8"/>
    <p:sldId id="261" r:id="rId9"/>
    <p:sldId id="262" r:id="rId10"/>
    <p:sldId id="264" r:id="rId11"/>
    <p:sldId id="268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50730-0C85-4B04-9618-579E2C6ECF19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FAEB8-D81D-4964-A41A-7F94581879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1813-8E63-4F77-B643-8890CB927524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085A-AC1E-413F-A2D1-CA6CC0A3A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sktoppub.about.com/cs/graphicdesign/a/designbasics_2.htm" TargetMode="External"/><Relationship Id="rId2" Type="http://schemas.openxmlformats.org/officeDocument/2006/relationships/hyperlink" Target="http://www.gomediazine.com/design-articles/technique-theory/rule-one-limit-your-fo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0445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Design II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438400"/>
            <a:ext cx="3352800" cy="17526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Franklin Gothic Book" pitchFamily="34" charset="0"/>
              </a:rPr>
              <a:t>Jessica Oxley</a:t>
            </a:r>
            <a:br>
              <a:rPr lang="en-US" sz="2400" dirty="0" smtClean="0">
                <a:latin typeface="Franklin Gothic Book" pitchFamily="34" charset="0"/>
              </a:rPr>
            </a:br>
            <a:r>
              <a:rPr lang="en-US" sz="2400" dirty="0" smtClean="0">
                <a:latin typeface="Franklin Gothic Book" pitchFamily="34" charset="0"/>
              </a:rPr>
              <a:t>NeighborWorks*VISTA, DC</a:t>
            </a:r>
            <a:endParaRPr lang="en-US" sz="2400" dirty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5616" y="1600200"/>
            <a:ext cx="1444988" cy="1938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osh-Wink-contr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219075"/>
            <a:ext cx="4762500" cy="6419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tra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295400"/>
            <a:ext cx="2505075" cy="4057650"/>
          </a:xfrm>
          <a:prstGeom prst="rect">
            <a:avLst/>
          </a:prstGeom>
        </p:spPr>
      </p:pic>
      <p:pic>
        <p:nvPicPr>
          <p:cNvPr id="3" name="Picture 2" descr="nocontras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800225"/>
            <a:ext cx="2219325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5" name="Content Placeholder 4" descr="mrgnom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2895600" cy="187634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More complicated</a:t>
            </a:r>
          </a:p>
          <a:p>
            <a:r>
              <a:rPr lang="en-US" dirty="0" smtClean="0"/>
              <a:t>Helps use visual cues to lead readers through a piece</a:t>
            </a:r>
            <a:endParaRPr lang="en-US" dirty="0"/>
          </a:p>
        </p:txBody>
      </p:sp>
      <p:pic>
        <p:nvPicPr>
          <p:cNvPr id="6" name="Picture 5" descr="mrgn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962400"/>
            <a:ext cx="2895600" cy="1864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762000"/>
            <a:ext cx="4343400" cy="563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3800" y="990600"/>
            <a:ext cx="3810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This is my headline here</a:t>
            </a:r>
            <a:endParaRPr lang="en-US" sz="2800" dirty="0">
              <a:latin typeface="Franklin Gothic Book" pitchFamily="34" charset="0"/>
            </a:endParaRPr>
          </a:p>
        </p:txBody>
      </p:sp>
      <p:pic>
        <p:nvPicPr>
          <p:cNvPr id="4" name="Picture 3" descr="coffeep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581150"/>
            <a:ext cx="2667000" cy="200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2317790"/>
            <a:ext cx="1143000" cy="30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Franklin Gothic Book" pitchFamily="34" charset="0"/>
              </a:rPr>
              <a:t>Lorem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ipsum</a:t>
            </a:r>
            <a:r>
              <a:rPr lang="en-US" sz="1000" dirty="0">
                <a:latin typeface="Franklin Gothic Book" pitchFamily="34" charset="0"/>
              </a:rPr>
              <a:t> dolor sit </a:t>
            </a:r>
            <a:r>
              <a:rPr lang="en-US" sz="1000" dirty="0" err="1">
                <a:latin typeface="Franklin Gothic Book" pitchFamily="34" charset="0"/>
              </a:rPr>
              <a:t>amet</a:t>
            </a:r>
            <a:r>
              <a:rPr lang="en-US" sz="1000" dirty="0">
                <a:latin typeface="Franklin Gothic Book" pitchFamily="34" charset="0"/>
              </a:rPr>
              <a:t>, </a:t>
            </a:r>
            <a:r>
              <a:rPr lang="en-US" sz="1000" dirty="0" err="1">
                <a:latin typeface="Franklin Gothic Book" pitchFamily="34" charset="0"/>
              </a:rPr>
              <a:t>consectetur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adipiscing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elit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Curabitur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rhoncus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nulla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quis</a:t>
            </a:r>
            <a:r>
              <a:rPr lang="en-US" sz="1000" dirty="0">
                <a:latin typeface="Franklin Gothic Book" pitchFamily="34" charset="0"/>
              </a:rPr>
              <a:t> quam </a:t>
            </a:r>
            <a:r>
              <a:rPr lang="en-US" sz="1000" dirty="0" err="1">
                <a:latin typeface="Franklin Gothic Book" pitchFamily="34" charset="0"/>
              </a:rPr>
              <a:t>lobortis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fringilla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Sed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eget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felis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augue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Nunc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feugiat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ipsum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vel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tellus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rhoncus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ut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consequat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odio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tincidunt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 smtClean="0">
                <a:latin typeface="Franklin Gothic Book" pitchFamily="34" charset="0"/>
              </a:rPr>
              <a:t>Duis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imperdiet</a:t>
            </a:r>
            <a:r>
              <a:rPr lang="en-US" sz="1000" dirty="0" smtClean="0">
                <a:latin typeface="Franklin Gothic Book" pitchFamily="34" charset="0"/>
              </a:rPr>
              <a:t> dictum </a:t>
            </a:r>
            <a:r>
              <a:rPr lang="en-US" sz="1000" dirty="0" err="1" smtClean="0">
                <a:latin typeface="Franklin Gothic Book" pitchFamily="34" charset="0"/>
              </a:rPr>
              <a:t>viverra</a:t>
            </a:r>
            <a:r>
              <a:rPr lang="en-US" sz="1000" dirty="0" smtClean="0">
                <a:latin typeface="Franklin Gothic Book" pitchFamily="34" charset="0"/>
              </a:rPr>
              <a:t>. </a:t>
            </a:r>
            <a:r>
              <a:rPr lang="en-US" sz="1000" dirty="0" err="1" smtClean="0">
                <a:latin typeface="Franklin Gothic Book" pitchFamily="34" charset="0"/>
              </a:rPr>
              <a:t>Duis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pharetra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pellentesque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leo</a:t>
            </a:r>
            <a:r>
              <a:rPr lang="en-US" sz="1000" dirty="0" smtClean="0">
                <a:latin typeface="Franklin Gothic Book" pitchFamily="34" charset="0"/>
              </a:rPr>
              <a:t>, et </a:t>
            </a:r>
            <a:r>
              <a:rPr lang="en-US" sz="1000" dirty="0" err="1" smtClean="0">
                <a:latin typeface="Franklin Gothic Book" pitchFamily="34" charset="0"/>
              </a:rPr>
              <a:t>pharetra</a:t>
            </a:r>
            <a:r>
              <a:rPr lang="en-US" sz="1000" dirty="0" smtClean="0">
                <a:latin typeface="Franklin Gothic Book" pitchFamily="34" charset="0"/>
              </a:rPr>
              <a:t> mi </a:t>
            </a:r>
            <a:r>
              <a:rPr lang="en-US" sz="1000" dirty="0" err="1" smtClean="0">
                <a:latin typeface="Franklin Gothic Book" pitchFamily="34" charset="0"/>
              </a:rPr>
              <a:t>accumsan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nec</a:t>
            </a:r>
            <a:r>
              <a:rPr lang="en-US" sz="1000" dirty="0" smtClean="0">
                <a:latin typeface="Franklin Gothic Book" pitchFamily="34" charset="0"/>
              </a:rPr>
              <a:t>. </a:t>
            </a:r>
            <a:endParaRPr lang="en-US" sz="1000" dirty="0"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1600200"/>
            <a:ext cx="1143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Subhead two lines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581400"/>
            <a:ext cx="26670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numCol="2" rtlCol="0">
            <a:spAutoFit/>
          </a:bodyPr>
          <a:lstStyle/>
          <a:p>
            <a:r>
              <a:rPr lang="en-US" sz="1400" b="1" dirty="0" smtClean="0">
                <a:latin typeface="Franklin Gothic Book" pitchFamily="34" charset="0"/>
              </a:rPr>
              <a:t>Cool box of text</a:t>
            </a:r>
          </a:p>
          <a:p>
            <a:r>
              <a:rPr lang="en-US" sz="900" dirty="0" err="1" smtClean="0">
                <a:latin typeface="Franklin Gothic Book" pitchFamily="34" charset="0"/>
              </a:rPr>
              <a:t>Lorem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dolor sit </a:t>
            </a:r>
            <a:r>
              <a:rPr lang="en-US" sz="900" dirty="0" err="1" smtClean="0">
                <a:latin typeface="Franklin Gothic Book" pitchFamily="34" charset="0"/>
              </a:rPr>
              <a:t>amet</a:t>
            </a:r>
            <a:r>
              <a:rPr lang="en-US" sz="900" dirty="0" smtClean="0">
                <a:latin typeface="Franklin Gothic Book" pitchFamily="34" charset="0"/>
              </a:rPr>
              <a:t>, </a:t>
            </a:r>
            <a:r>
              <a:rPr lang="en-US" sz="900" dirty="0" err="1" smtClean="0">
                <a:latin typeface="Franklin Gothic Book" pitchFamily="34" charset="0"/>
              </a:rPr>
              <a:t>consectetur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adipiscing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elit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Curabitur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nulla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quis</a:t>
            </a:r>
            <a:r>
              <a:rPr lang="en-US" sz="900" dirty="0" smtClean="0">
                <a:latin typeface="Franklin Gothic Book" pitchFamily="34" charset="0"/>
              </a:rPr>
              <a:t> quam </a:t>
            </a:r>
            <a:r>
              <a:rPr lang="en-US" sz="900" dirty="0" err="1" smtClean="0">
                <a:latin typeface="Franklin Gothic Book" pitchFamily="34" charset="0"/>
              </a:rPr>
              <a:t>lobortis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fringilla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Sed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eget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felis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augue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ut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consequat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odio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tincidunt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Duis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imperdiet</a:t>
            </a:r>
            <a:r>
              <a:rPr lang="en-US" sz="900" dirty="0" smtClean="0">
                <a:latin typeface="Franklin Gothic Book" pitchFamily="34" charset="0"/>
              </a:rPr>
              <a:t> dictum </a:t>
            </a:r>
            <a:r>
              <a:rPr lang="en-US" sz="900" dirty="0" err="1" smtClean="0">
                <a:latin typeface="Franklin Gothic Book" pitchFamily="34" charset="0"/>
              </a:rPr>
              <a:t>viverra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Duis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</a:p>
          <a:p>
            <a:endParaRPr lang="en-US" sz="900" dirty="0">
              <a:latin typeface="Franklin Gothic Book" pitchFamily="34" charset="0"/>
            </a:endParaRPr>
          </a:p>
          <a:p>
            <a:endParaRPr lang="en-US" sz="900" dirty="0" smtClean="0">
              <a:latin typeface="Franklin Gothic Book" pitchFamily="34" charset="0"/>
            </a:endParaRPr>
          </a:p>
          <a:p>
            <a:r>
              <a:rPr lang="en-US" sz="900" dirty="0" err="1" smtClean="0">
                <a:latin typeface="Franklin Gothic Book" pitchFamily="34" charset="0"/>
              </a:rPr>
              <a:t>pharetra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pellentesque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leo</a:t>
            </a:r>
            <a:r>
              <a:rPr lang="en-US" sz="900" dirty="0" smtClean="0">
                <a:latin typeface="Franklin Gothic Book" pitchFamily="34" charset="0"/>
              </a:rPr>
              <a:t>, et </a:t>
            </a:r>
            <a:r>
              <a:rPr lang="en-US" sz="900" dirty="0" err="1" smtClean="0">
                <a:latin typeface="Franklin Gothic Book" pitchFamily="34" charset="0"/>
              </a:rPr>
              <a:t>pharetra</a:t>
            </a:r>
            <a:r>
              <a:rPr lang="en-US" sz="900" dirty="0" smtClean="0">
                <a:latin typeface="Franklin Gothic Book" pitchFamily="34" charset="0"/>
              </a:rPr>
              <a:t> mi </a:t>
            </a:r>
            <a:r>
              <a:rPr lang="en-US" sz="900" dirty="0" err="1" smtClean="0">
                <a:latin typeface="Franklin Gothic Book" pitchFamily="34" charset="0"/>
              </a:rPr>
              <a:t>accumsan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nec</a:t>
            </a:r>
            <a:r>
              <a:rPr lang="en-US" sz="900" dirty="0" smtClean="0">
                <a:latin typeface="Franklin Gothic Book" pitchFamily="34" charset="0"/>
              </a:rPr>
              <a:t>. quam </a:t>
            </a:r>
            <a:r>
              <a:rPr lang="en-US" sz="900" dirty="0" err="1" smtClean="0">
                <a:latin typeface="Franklin Gothic Book" pitchFamily="34" charset="0"/>
              </a:rPr>
              <a:t>lobortis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fringilla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Sed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eget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felis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augue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388114"/>
            <a:ext cx="38100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Book" pitchFamily="34" charset="0"/>
              </a:rPr>
              <a:t>Organization </a:t>
            </a:r>
            <a:r>
              <a:rPr lang="en-US" sz="2000" dirty="0" smtClean="0">
                <a:latin typeface="Franklin Gothic Book" pitchFamily="34" charset="0"/>
              </a:rPr>
              <a:t>tagline </a:t>
            </a:r>
            <a:r>
              <a:rPr lang="en-US" sz="2000" dirty="0" smtClean="0">
                <a:latin typeface="Franklin Gothic Book" pitchFamily="34" charset="0"/>
              </a:rPr>
              <a:t>&amp; logo </a:t>
            </a:r>
            <a:r>
              <a:rPr lang="en-US" sz="2000" dirty="0" smtClean="0">
                <a:latin typeface="Franklin Gothic Book" pitchFamily="34" charset="0"/>
              </a:rPr>
              <a:t>here</a:t>
            </a:r>
            <a:endParaRPr lang="en-US" sz="2000" dirty="0">
              <a:latin typeface="Franklin Gothic Book" pitchFamily="34" charset="0"/>
            </a:endParaRPr>
          </a:p>
          <a:p>
            <a:endParaRPr lang="en-US" sz="2000" dirty="0">
              <a:latin typeface="Franklin Gothic Book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247470" y="903633"/>
            <a:ext cx="2372405" cy="4906617"/>
          </a:xfrm>
          <a:custGeom>
            <a:avLst/>
            <a:gdLst>
              <a:gd name="connsiteX0" fmla="*/ 2372405 w 2372405"/>
              <a:gd name="connsiteY0" fmla="*/ 410817 h 4906617"/>
              <a:gd name="connsiteX1" fmla="*/ 2229530 w 2372405"/>
              <a:gd name="connsiteY1" fmla="*/ 420342 h 4906617"/>
              <a:gd name="connsiteX2" fmla="*/ 467405 w 2372405"/>
              <a:gd name="connsiteY2" fmla="*/ 496542 h 4906617"/>
              <a:gd name="connsiteX3" fmla="*/ 448355 w 2372405"/>
              <a:gd name="connsiteY3" fmla="*/ 553692 h 4906617"/>
              <a:gd name="connsiteX4" fmla="*/ 438830 w 2372405"/>
              <a:gd name="connsiteY4" fmla="*/ 582267 h 4906617"/>
              <a:gd name="connsiteX5" fmla="*/ 419780 w 2372405"/>
              <a:gd name="connsiteY5" fmla="*/ 658467 h 4906617"/>
              <a:gd name="connsiteX6" fmla="*/ 410255 w 2372405"/>
              <a:gd name="connsiteY6" fmla="*/ 725142 h 4906617"/>
              <a:gd name="connsiteX7" fmla="*/ 410255 w 2372405"/>
              <a:gd name="connsiteY7" fmla="*/ 896592 h 4906617"/>
              <a:gd name="connsiteX8" fmla="*/ 457880 w 2372405"/>
              <a:gd name="connsiteY8" fmla="*/ 915642 h 4906617"/>
              <a:gd name="connsiteX9" fmla="*/ 562655 w 2372405"/>
              <a:gd name="connsiteY9" fmla="*/ 925167 h 4906617"/>
              <a:gd name="connsiteX10" fmla="*/ 1096055 w 2372405"/>
              <a:gd name="connsiteY10" fmla="*/ 982317 h 4906617"/>
              <a:gd name="connsiteX11" fmla="*/ 1238930 w 2372405"/>
              <a:gd name="connsiteY11" fmla="*/ 1096617 h 4906617"/>
              <a:gd name="connsiteX12" fmla="*/ 1362755 w 2372405"/>
              <a:gd name="connsiteY12" fmla="*/ 1182342 h 4906617"/>
              <a:gd name="connsiteX13" fmla="*/ 1400855 w 2372405"/>
              <a:gd name="connsiteY13" fmla="*/ 1258542 h 4906617"/>
              <a:gd name="connsiteX14" fmla="*/ 1524680 w 2372405"/>
              <a:gd name="connsiteY14" fmla="*/ 1506192 h 4906617"/>
              <a:gd name="connsiteX15" fmla="*/ 1762805 w 2372405"/>
              <a:gd name="connsiteY15" fmla="*/ 2087217 h 4906617"/>
              <a:gd name="connsiteX16" fmla="*/ 1819955 w 2372405"/>
              <a:gd name="connsiteY16" fmla="*/ 2325342 h 4906617"/>
              <a:gd name="connsiteX17" fmla="*/ 1829480 w 2372405"/>
              <a:gd name="connsiteY17" fmla="*/ 2420592 h 4906617"/>
              <a:gd name="connsiteX18" fmla="*/ 1848530 w 2372405"/>
              <a:gd name="connsiteY18" fmla="*/ 2468217 h 4906617"/>
              <a:gd name="connsiteX19" fmla="*/ 1896155 w 2372405"/>
              <a:gd name="connsiteY19" fmla="*/ 2601567 h 4906617"/>
              <a:gd name="connsiteX20" fmla="*/ 1943780 w 2372405"/>
              <a:gd name="connsiteY20" fmla="*/ 2792067 h 4906617"/>
              <a:gd name="connsiteX21" fmla="*/ 2000930 w 2372405"/>
              <a:gd name="connsiteY21" fmla="*/ 2973042 h 4906617"/>
              <a:gd name="connsiteX22" fmla="*/ 2058080 w 2372405"/>
              <a:gd name="connsiteY22" fmla="*/ 3258792 h 4906617"/>
              <a:gd name="connsiteX23" fmla="*/ 2086655 w 2372405"/>
              <a:gd name="connsiteY23" fmla="*/ 3496917 h 4906617"/>
              <a:gd name="connsiteX24" fmla="*/ 2077130 w 2372405"/>
              <a:gd name="connsiteY24" fmla="*/ 4725642 h 4906617"/>
              <a:gd name="connsiteX25" fmla="*/ 2039030 w 2372405"/>
              <a:gd name="connsiteY25" fmla="*/ 4773267 h 4906617"/>
              <a:gd name="connsiteX26" fmla="*/ 1943780 w 2372405"/>
              <a:gd name="connsiteY26" fmla="*/ 4830417 h 4906617"/>
              <a:gd name="connsiteX27" fmla="*/ 1867580 w 2372405"/>
              <a:gd name="connsiteY27" fmla="*/ 4849467 h 4906617"/>
              <a:gd name="connsiteX28" fmla="*/ 1781855 w 2372405"/>
              <a:gd name="connsiteY28" fmla="*/ 4906617 h 4906617"/>
              <a:gd name="connsiteX29" fmla="*/ 505505 w 2372405"/>
              <a:gd name="connsiteY29" fmla="*/ 4897092 h 4906617"/>
              <a:gd name="connsiteX30" fmla="*/ 476930 w 2372405"/>
              <a:gd name="connsiteY30" fmla="*/ 4868517 h 4906617"/>
              <a:gd name="connsiteX31" fmla="*/ 391205 w 2372405"/>
              <a:gd name="connsiteY31" fmla="*/ 4801842 h 4906617"/>
              <a:gd name="connsiteX32" fmla="*/ 343580 w 2372405"/>
              <a:gd name="connsiteY32" fmla="*/ 4744692 h 4906617"/>
              <a:gd name="connsiteX33" fmla="*/ 305480 w 2372405"/>
              <a:gd name="connsiteY33" fmla="*/ 4706592 h 4906617"/>
              <a:gd name="connsiteX34" fmla="*/ 248330 w 2372405"/>
              <a:gd name="connsiteY34" fmla="*/ 4601817 h 4906617"/>
              <a:gd name="connsiteX35" fmla="*/ 229280 w 2372405"/>
              <a:gd name="connsiteY35" fmla="*/ 4563717 h 4906617"/>
              <a:gd name="connsiteX36" fmla="*/ 191180 w 2372405"/>
              <a:gd name="connsiteY36" fmla="*/ 4497042 h 4906617"/>
              <a:gd name="connsiteX37" fmla="*/ 153080 w 2372405"/>
              <a:gd name="connsiteY37" fmla="*/ 4401792 h 4906617"/>
              <a:gd name="connsiteX38" fmla="*/ 124505 w 2372405"/>
              <a:gd name="connsiteY38" fmla="*/ 4363692 h 4906617"/>
              <a:gd name="connsiteX39" fmla="*/ 86405 w 2372405"/>
              <a:gd name="connsiteY39" fmla="*/ 4268442 h 4906617"/>
              <a:gd name="connsiteX40" fmla="*/ 57830 w 2372405"/>
              <a:gd name="connsiteY40" fmla="*/ 4220817 h 4906617"/>
              <a:gd name="connsiteX41" fmla="*/ 38780 w 2372405"/>
              <a:gd name="connsiteY41" fmla="*/ 4173192 h 4906617"/>
              <a:gd name="connsiteX42" fmla="*/ 29255 w 2372405"/>
              <a:gd name="connsiteY42" fmla="*/ 4116042 h 4906617"/>
              <a:gd name="connsiteX43" fmla="*/ 19730 w 2372405"/>
              <a:gd name="connsiteY43" fmla="*/ 4068417 h 4906617"/>
              <a:gd name="connsiteX44" fmla="*/ 10205 w 2372405"/>
              <a:gd name="connsiteY44" fmla="*/ 3896967 h 4906617"/>
              <a:gd name="connsiteX45" fmla="*/ 680 w 2372405"/>
              <a:gd name="connsiteY45" fmla="*/ 3573117 h 490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2405" h="4906617">
                <a:moveTo>
                  <a:pt x="2372405" y="410817"/>
                </a:moveTo>
                <a:cubicBezTo>
                  <a:pt x="2324780" y="413992"/>
                  <a:pt x="2277255" y="419608"/>
                  <a:pt x="2229530" y="420342"/>
                </a:cubicBezTo>
                <a:cubicBezTo>
                  <a:pt x="483959" y="447197"/>
                  <a:pt x="881190" y="0"/>
                  <a:pt x="467405" y="496542"/>
                </a:cubicBezTo>
                <a:lnTo>
                  <a:pt x="448355" y="553692"/>
                </a:lnTo>
                <a:cubicBezTo>
                  <a:pt x="445180" y="563217"/>
                  <a:pt x="440799" y="572422"/>
                  <a:pt x="438830" y="582267"/>
                </a:cubicBezTo>
                <a:cubicBezTo>
                  <a:pt x="427336" y="639737"/>
                  <a:pt x="434425" y="614533"/>
                  <a:pt x="419780" y="658467"/>
                </a:cubicBezTo>
                <a:cubicBezTo>
                  <a:pt x="416605" y="680692"/>
                  <a:pt x="413669" y="702952"/>
                  <a:pt x="410255" y="725142"/>
                </a:cubicBezTo>
                <a:cubicBezTo>
                  <a:pt x="401492" y="782104"/>
                  <a:pt x="385176" y="838074"/>
                  <a:pt x="410255" y="896592"/>
                </a:cubicBezTo>
                <a:cubicBezTo>
                  <a:pt x="416990" y="912307"/>
                  <a:pt x="441075" y="912491"/>
                  <a:pt x="457880" y="915642"/>
                </a:cubicBezTo>
                <a:cubicBezTo>
                  <a:pt x="492348" y="922105"/>
                  <a:pt x="527776" y="921523"/>
                  <a:pt x="562655" y="925167"/>
                </a:cubicBezTo>
                <a:lnTo>
                  <a:pt x="1096055" y="982317"/>
                </a:lnTo>
                <a:cubicBezTo>
                  <a:pt x="1143680" y="1020417"/>
                  <a:pt x="1190138" y="1060023"/>
                  <a:pt x="1238930" y="1096617"/>
                </a:cubicBezTo>
                <a:cubicBezTo>
                  <a:pt x="1279091" y="1126738"/>
                  <a:pt x="1362755" y="1182342"/>
                  <a:pt x="1362755" y="1182342"/>
                </a:cubicBezTo>
                <a:cubicBezTo>
                  <a:pt x="1403220" y="1243039"/>
                  <a:pt x="1359735" y="1173560"/>
                  <a:pt x="1400855" y="1258542"/>
                </a:cubicBezTo>
                <a:cubicBezTo>
                  <a:pt x="1441055" y="1341621"/>
                  <a:pt x="1486806" y="1422027"/>
                  <a:pt x="1524680" y="1506192"/>
                </a:cubicBezTo>
                <a:cubicBezTo>
                  <a:pt x="1598914" y="1671155"/>
                  <a:pt x="1723223" y="1938785"/>
                  <a:pt x="1762805" y="2087217"/>
                </a:cubicBezTo>
                <a:cubicBezTo>
                  <a:pt x="1784268" y="2167704"/>
                  <a:pt x="1807648" y="2243295"/>
                  <a:pt x="1819955" y="2325342"/>
                </a:cubicBezTo>
                <a:cubicBezTo>
                  <a:pt x="1824688" y="2356897"/>
                  <a:pt x="1823222" y="2389303"/>
                  <a:pt x="1829480" y="2420592"/>
                </a:cubicBezTo>
                <a:cubicBezTo>
                  <a:pt x="1832833" y="2437358"/>
                  <a:pt x="1842619" y="2452173"/>
                  <a:pt x="1848530" y="2468217"/>
                </a:cubicBezTo>
                <a:cubicBezTo>
                  <a:pt x="1864847" y="2512507"/>
                  <a:pt x="1882837" y="2556285"/>
                  <a:pt x="1896155" y="2601567"/>
                </a:cubicBezTo>
                <a:cubicBezTo>
                  <a:pt x="1914624" y="2664362"/>
                  <a:pt x="1926012" y="2729071"/>
                  <a:pt x="1943780" y="2792067"/>
                </a:cubicBezTo>
                <a:cubicBezTo>
                  <a:pt x="1960953" y="2852953"/>
                  <a:pt x="1985882" y="2911596"/>
                  <a:pt x="2000930" y="2973042"/>
                </a:cubicBezTo>
                <a:cubicBezTo>
                  <a:pt x="2024036" y="3067390"/>
                  <a:pt x="2045242" y="3162508"/>
                  <a:pt x="2058080" y="3258792"/>
                </a:cubicBezTo>
                <a:cubicBezTo>
                  <a:pt x="2081347" y="3433295"/>
                  <a:pt x="2072349" y="3353859"/>
                  <a:pt x="2086655" y="3496917"/>
                </a:cubicBezTo>
                <a:cubicBezTo>
                  <a:pt x="2083480" y="3906492"/>
                  <a:pt x="2092402" y="4316340"/>
                  <a:pt x="2077130" y="4725642"/>
                </a:cubicBezTo>
                <a:cubicBezTo>
                  <a:pt x="2076372" y="4745958"/>
                  <a:pt x="2054141" y="4759667"/>
                  <a:pt x="2039030" y="4773267"/>
                </a:cubicBezTo>
                <a:cubicBezTo>
                  <a:pt x="2026243" y="4784775"/>
                  <a:pt x="1967518" y="4822504"/>
                  <a:pt x="1943780" y="4830417"/>
                </a:cubicBezTo>
                <a:cubicBezTo>
                  <a:pt x="1926500" y="4836177"/>
                  <a:pt x="1886589" y="4838379"/>
                  <a:pt x="1867580" y="4849467"/>
                </a:cubicBezTo>
                <a:cubicBezTo>
                  <a:pt x="1837915" y="4866771"/>
                  <a:pt x="1781855" y="4906617"/>
                  <a:pt x="1781855" y="4906617"/>
                </a:cubicBezTo>
                <a:lnTo>
                  <a:pt x="505505" y="4897092"/>
                </a:lnTo>
                <a:cubicBezTo>
                  <a:pt x="492040" y="4896699"/>
                  <a:pt x="487278" y="4877141"/>
                  <a:pt x="476930" y="4868517"/>
                </a:cubicBezTo>
                <a:cubicBezTo>
                  <a:pt x="449120" y="4845342"/>
                  <a:pt x="419015" y="4825017"/>
                  <a:pt x="391205" y="4801842"/>
                </a:cubicBezTo>
                <a:cubicBezTo>
                  <a:pt x="341662" y="4760556"/>
                  <a:pt x="381042" y="4788398"/>
                  <a:pt x="343580" y="4744692"/>
                </a:cubicBezTo>
                <a:cubicBezTo>
                  <a:pt x="331891" y="4731055"/>
                  <a:pt x="318180" y="4719292"/>
                  <a:pt x="305480" y="4706592"/>
                </a:cubicBezTo>
                <a:cubicBezTo>
                  <a:pt x="246789" y="4569646"/>
                  <a:pt x="307080" y="4695816"/>
                  <a:pt x="248330" y="4601817"/>
                </a:cubicBezTo>
                <a:cubicBezTo>
                  <a:pt x="240805" y="4589776"/>
                  <a:pt x="236079" y="4576182"/>
                  <a:pt x="229280" y="4563717"/>
                </a:cubicBezTo>
                <a:cubicBezTo>
                  <a:pt x="217023" y="4541245"/>
                  <a:pt x="203880" y="4519267"/>
                  <a:pt x="191180" y="4497042"/>
                </a:cubicBezTo>
                <a:cubicBezTo>
                  <a:pt x="179512" y="4450372"/>
                  <a:pt x="182591" y="4450977"/>
                  <a:pt x="153080" y="4401792"/>
                </a:cubicBezTo>
                <a:cubicBezTo>
                  <a:pt x="144912" y="4388179"/>
                  <a:pt x="132673" y="4377305"/>
                  <a:pt x="124505" y="4363692"/>
                </a:cubicBezTo>
                <a:cubicBezTo>
                  <a:pt x="38045" y="4219593"/>
                  <a:pt x="133075" y="4373450"/>
                  <a:pt x="86405" y="4268442"/>
                </a:cubicBezTo>
                <a:cubicBezTo>
                  <a:pt x="78886" y="4251524"/>
                  <a:pt x="66109" y="4237376"/>
                  <a:pt x="57830" y="4220817"/>
                </a:cubicBezTo>
                <a:cubicBezTo>
                  <a:pt x="50184" y="4205524"/>
                  <a:pt x="45130" y="4189067"/>
                  <a:pt x="38780" y="4173192"/>
                </a:cubicBezTo>
                <a:cubicBezTo>
                  <a:pt x="35605" y="4154142"/>
                  <a:pt x="32710" y="4135043"/>
                  <a:pt x="29255" y="4116042"/>
                </a:cubicBezTo>
                <a:cubicBezTo>
                  <a:pt x="26359" y="4100114"/>
                  <a:pt x="21132" y="4084546"/>
                  <a:pt x="19730" y="4068417"/>
                </a:cubicBezTo>
                <a:cubicBezTo>
                  <a:pt x="14771" y="4011394"/>
                  <a:pt x="12691" y="3954151"/>
                  <a:pt x="10205" y="3896967"/>
                </a:cubicBezTo>
                <a:cubicBezTo>
                  <a:pt x="0" y="3662254"/>
                  <a:pt x="680" y="3708297"/>
                  <a:pt x="680" y="3573117"/>
                </a:cubicBezTo>
              </a:path>
            </a:pathLst>
          </a:custGeom>
          <a:ln w="57150">
            <a:solidFill>
              <a:schemeClr val="accent2"/>
            </a:solidFill>
            <a:headEnd type="diamond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Questions?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Resources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>
                <a:latin typeface="Franklin Gothic Book" pitchFamily="34" charset="0"/>
              </a:rPr>
              <a:t>Become a Master Designer: 7-part series</a:t>
            </a:r>
          </a:p>
          <a:p>
            <a:pPr lvl="1">
              <a:buNone/>
            </a:pPr>
            <a:r>
              <a:rPr lang="en-US" sz="1800" dirty="0" smtClean="0">
                <a:latin typeface="Franklin Gothic Book" pitchFamily="34" charset="0"/>
                <a:hlinkClick r:id="rId2"/>
              </a:rPr>
              <a:t>http</a:t>
            </a:r>
            <a:r>
              <a:rPr lang="en-US" sz="1800" dirty="0" smtClean="0">
                <a:latin typeface="Franklin Gothic Book" pitchFamily="34" charset="0"/>
                <a:hlinkClick r:id="rId2"/>
              </a:rPr>
              <a:t>://www.gomediazine.com/design-articles/technique-theory/rule-one-limit-your-fonts</a:t>
            </a:r>
            <a:r>
              <a:rPr lang="en-US" sz="1800" dirty="0" smtClean="0">
                <a:latin typeface="Franklin Gothic Book" pitchFamily="34" charset="0"/>
                <a:hlinkClick r:id="rId2"/>
              </a:rPr>
              <a:t>/</a:t>
            </a:r>
            <a:endParaRPr lang="en-US" sz="1800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Franklin Gothic Book" pitchFamily="34" charset="0"/>
              </a:rPr>
              <a:t>Elements and principles of design</a:t>
            </a:r>
          </a:p>
          <a:p>
            <a:pPr lvl="1">
              <a:buNone/>
            </a:pPr>
            <a:r>
              <a:rPr lang="en-US" sz="1800" dirty="0" smtClean="0">
                <a:latin typeface="Franklin Gothic Book" pitchFamily="34" charset="0"/>
                <a:hlinkClick r:id="rId3"/>
              </a:rPr>
              <a:t>http://</a:t>
            </a:r>
            <a:r>
              <a:rPr lang="en-US" sz="1800" dirty="0" smtClean="0">
                <a:latin typeface="Franklin Gothic Book" pitchFamily="34" charset="0"/>
                <a:hlinkClick r:id="rId3"/>
              </a:rPr>
              <a:t>desktoppub.about.com/cs/graphicdesign/a/designbasics_2.htm</a:t>
            </a:r>
            <a:endParaRPr lang="en-US" sz="1800" dirty="0" smtClean="0">
              <a:latin typeface="Franklin Gothic Book" pitchFamily="34" charset="0"/>
            </a:endParaRPr>
          </a:p>
          <a:p>
            <a:pPr lvl="1">
              <a:buNone/>
            </a:pPr>
            <a:endParaRPr lang="en-US" sz="1800" dirty="0" smtClean="0">
              <a:latin typeface="Franklin Gothic Book" pitchFamily="34" charset="0"/>
            </a:endParaRPr>
          </a:p>
          <a:p>
            <a:pPr>
              <a:buNone/>
            </a:pPr>
            <a:endParaRPr lang="en-US" dirty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Agenda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Intro</a:t>
            </a:r>
          </a:p>
          <a:p>
            <a:r>
              <a:rPr lang="en-US" dirty="0" smtClean="0">
                <a:latin typeface="Franklin Gothic Book" pitchFamily="34" charset="0"/>
              </a:rPr>
              <a:t>Basic document layout/using a grid</a:t>
            </a:r>
          </a:p>
          <a:p>
            <a:r>
              <a:rPr lang="en-US" dirty="0" smtClean="0">
                <a:latin typeface="Franklin Gothic Book" pitchFamily="34" charset="0"/>
              </a:rPr>
              <a:t>Creating visual hierarchy</a:t>
            </a:r>
          </a:p>
          <a:p>
            <a:r>
              <a:rPr lang="en-US" dirty="0" smtClean="0">
                <a:latin typeface="Franklin Gothic Book" pitchFamily="34" charset="0"/>
              </a:rPr>
              <a:t>Creating contrast and movement</a:t>
            </a:r>
            <a:endParaRPr lang="en-US" dirty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4343400" cy="563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990600"/>
            <a:ext cx="3810000" cy="5105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334000" y="914400"/>
            <a:ext cx="1295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-38101" y="3543299"/>
            <a:ext cx="5105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33500" y="3543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886200" y="2438400"/>
            <a:ext cx="2286000" cy="12102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4495800" y="3639669"/>
            <a:ext cx="1600200" cy="8471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609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Margin: general guideline—at least .5 in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484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Grid line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72200" y="3440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column</a:t>
            </a:r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4343400" cy="563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990600"/>
            <a:ext cx="3810000" cy="5105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990600"/>
            <a:ext cx="38100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14600" y="1981200"/>
            <a:ext cx="2667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86200" y="3276600"/>
            <a:ext cx="1295400" cy="1447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-38101" y="3543299"/>
            <a:ext cx="5105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4572000" y="914400"/>
            <a:ext cx="1295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4724400" y="1828800"/>
            <a:ext cx="1295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4724400" y="3200399"/>
            <a:ext cx="1295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762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Three-column element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167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Two-column element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2971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One-column element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95600" y="4648200"/>
            <a:ext cx="2286000" cy="14478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1333500" y="3543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4876800" y="4724399"/>
            <a:ext cx="1295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246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Breaks the grid</a:t>
            </a:r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29" grpId="0"/>
      <p:bldP spid="30" grpId="0"/>
      <p:bldP spid="31" grpId="0"/>
      <p:bldP spid="32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057400"/>
            <a:ext cx="3810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This is my headline here</a:t>
            </a:r>
            <a:endParaRPr lang="en-US" sz="2800" dirty="0">
              <a:latin typeface="Franklin Gothic Book" pitchFamily="34" charset="0"/>
            </a:endParaRPr>
          </a:p>
        </p:txBody>
      </p:sp>
      <p:pic>
        <p:nvPicPr>
          <p:cNvPr id="4" name="Picture 3" descr="coffeep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581400"/>
            <a:ext cx="2667000" cy="200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57200"/>
            <a:ext cx="1143000" cy="30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Franklin Gothic Book" pitchFamily="34" charset="0"/>
              </a:rPr>
              <a:t>Lorem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ipsum</a:t>
            </a:r>
            <a:r>
              <a:rPr lang="en-US" sz="1000" dirty="0">
                <a:latin typeface="Franklin Gothic Book" pitchFamily="34" charset="0"/>
              </a:rPr>
              <a:t> dolor sit </a:t>
            </a:r>
            <a:r>
              <a:rPr lang="en-US" sz="1000" dirty="0" err="1">
                <a:latin typeface="Franklin Gothic Book" pitchFamily="34" charset="0"/>
              </a:rPr>
              <a:t>amet</a:t>
            </a:r>
            <a:r>
              <a:rPr lang="en-US" sz="1000" dirty="0">
                <a:latin typeface="Franklin Gothic Book" pitchFamily="34" charset="0"/>
              </a:rPr>
              <a:t>, </a:t>
            </a:r>
            <a:r>
              <a:rPr lang="en-US" sz="1000" dirty="0" err="1">
                <a:latin typeface="Franklin Gothic Book" pitchFamily="34" charset="0"/>
              </a:rPr>
              <a:t>consectetur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adipiscing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elit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Curabitur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rhoncus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nulla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quis</a:t>
            </a:r>
            <a:r>
              <a:rPr lang="en-US" sz="1000" dirty="0">
                <a:latin typeface="Franklin Gothic Book" pitchFamily="34" charset="0"/>
              </a:rPr>
              <a:t> quam </a:t>
            </a:r>
            <a:r>
              <a:rPr lang="en-US" sz="1000" dirty="0" err="1">
                <a:latin typeface="Franklin Gothic Book" pitchFamily="34" charset="0"/>
              </a:rPr>
              <a:t>lobortis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fringilla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Sed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eget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felis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augue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Nunc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feugiat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ipsum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vel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tellus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rhoncus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ut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consequat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odio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tincidunt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 smtClean="0">
                <a:latin typeface="Franklin Gothic Book" pitchFamily="34" charset="0"/>
              </a:rPr>
              <a:t>Duis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imperdiet</a:t>
            </a:r>
            <a:r>
              <a:rPr lang="en-US" sz="1000" dirty="0" smtClean="0">
                <a:latin typeface="Franklin Gothic Book" pitchFamily="34" charset="0"/>
              </a:rPr>
              <a:t> dictum </a:t>
            </a:r>
            <a:r>
              <a:rPr lang="en-US" sz="1000" dirty="0" err="1" smtClean="0">
                <a:latin typeface="Franklin Gothic Book" pitchFamily="34" charset="0"/>
              </a:rPr>
              <a:t>viverra</a:t>
            </a:r>
            <a:r>
              <a:rPr lang="en-US" sz="1000" dirty="0" smtClean="0">
                <a:latin typeface="Franklin Gothic Book" pitchFamily="34" charset="0"/>
              </a:rPr>
              <a:t>. </a:t>
            </a:r>
            <a:r>
              <a:rPr lang="en-US" sz="1000" dirty="0" err="1" smtClean="0">
                <a:latin typeface="Franklin Gothic Book" pitchFamily="34" charset="0"/>
              </a:rPr>
              <a:t>Duis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pharetra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pellentesque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leo</a:t>
            </a:r>
            <a:r>
              <a:rPr lang="en-US" sz="1000" dirty="0" smtClean="0">
                <a:latin typeface="Franklin Gothic Book" pitchFamily="34" charset="0"/>
              </a:rPr>
              <a:t>, et </a:t>
            </a:r>
            <a:r>
              <a:rPr lang="en-US" sz="1000" dirty="0" err="1" smtClean="0">
                <a:latin typeface="Franklin Gothic Book" pitchFamily="34" charset="0"/>
              </a:rPr>
              <a:t>pharetra</a:t>
            </a:r>
            <a:r>
              <a:rPr lang="en-US" sz="1000" dirty="0" smtClean="0">
                <a:latin typeface="Franklin Gothic Book" pitchFamily="34" charset="0"/>
              </a:rPr>
              <a:t> mi </a:t>
            </a:r>
            <a:r>
              <a:rPr lang="en-US" sz="1000" dirty="0" err="1" smtClean="0">
                <a:latin typeface="Franklin Gothic Book" pitchFamily="34" charset="0"/>
              </a:rPr>
              <a:t>accumsan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nec</a:t>
            </a:r>
            <a:r>
              <a:rPr lang="en-US" sz="1000" dirty="0" smtClean="0">
                <a:latin typeface="Franklin Gothic Book" pitchFamily="34" charset="0"/>
              </a:rPr>
              <a:t>. </a:t>
            </a:r>
            <a:endParaRPr lang="en-US" sz="1000" dirty="0"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191000"/>
            <a:ext cx="1143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Subhead two lines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124200"/>
            <a:ext cx="26670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numCol="2" rtlCol="0">
            <a:spAutoFit/>
          </a:bodyPr>
          <a:lstStyle/>
          <a:p>
            <a:r>
              <a:rPr lang="en-US" sz="1400" b="1" dirty="0" smtClean="0">
                <a:latin typeface="Franklin Gothic Book" pitchFamily="34" charset="0"/>
              </a:rPr>
              <a:t>Cool box of text</a:t>
            </a:r>
          </a:p>
          <a:p>
            <a:r>
              <a:rPr lang="en-US" sz="900" dirty="0" err="1" smtClean="0">
                <a:latin typeface="Franklin Gothic Book" pitchFamily="34" charset="0"/>
              </a:rPr>
              <a:t>Lorem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dolor sit </a:t>
            </a:r>
            <a:r>
              <a:rPr lang="en-US" sz="900" dirty="0" err="1" smtClean="0">
                <a:latin typeface="Franklin Gothic Book" pitchFamily="34" charset="0"/>
              </a:rPr>
              <a:t>amet</a:t>
            </a:r>
            <a:r>
              <a:rPr lang="en-US" sz="900" dirty="0" smtClean="0">
                <a:latin typeface="Franklin Gothic Book" pitchFamily="34" charset="0"/>
              </a:rPr>
              <a:t>, </a:t>
            </a:r>
            <a:r>
              <a:rPr lang="en-US" sz="900" dirty="0" err="1" smtClean="0">
                <a:latin typeface="Franklin Gothic Book" pitchFamily="34" charset="0"/>
              </a:rPr>
              <a:t>consectetur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adipiscing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elit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Curabitur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nulla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quis</a:t>
            </a:r>
            <a:r>
              <a:rPr lang="en-US" sz="900" dirty="0" smtClean="0">
                <a:latin typeface="Franklin Gothic Book" pitchFamily="34" charset="0"/>
              </a:rPr>
              <a:t> quam </a:t>
            </a:r>
            <a:r>
              <a:rPr lang="en-US" sz="900" dirty="0" err="1" smtClean="0">
                <a:latin typeface="Franklin Gothic Book" pitchFamily="34" charset="0"/>
              </a:rPr>
              <a:t>lobortis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fringilla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Sed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eget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felis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augue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ut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consequat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odio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tincidunt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Duis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imperdiet</a:t>
            </a:r>
            <a:r>
              <a:rPr lang="en-US" sz="900" dirty="0" smtClean="0">
                <a:latin typeface="Franklin Gothic Book" pitchFamily="34" charset="0"/>
              </a:rPr>
              <a:t> dictum </a:t>
            </a:r>
            <a:r>
              <a:rPr lang="en-US" sz="900" dirty="0" err="1" smtClean="0">
                <a:latin typeface="Franklin Gothic Book" pitchFamily="34" charset="0"/>
              </a:rPr>
              <a:t>viverra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Duis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</a:p>
          <a:p>
            <a:endParaRPr lang="en-US" sz="900" dirty="0">
              <a:latin typeface="Franklin Gothic Book" pitchFamily="34" charset="0"/>
            </a:endParaRPr>
          </a:p>
          <a:p>
            <a:endParaRPr lang="en-US" sz="900" dirty="0" smtClean="0">
              <a:latin typeface="Franklin Gothic Book" pitchFamily="34" charset="0"/>
            </a:endParaRPr>
          </a:p>
          <a:p>
            <a:r>
              <a:rPr lang="en-US" sz="900" dirty="0" err="1" smtClean="0">
                <a:latin typeface="Franklin Gothic Book" pitchFamily="34" charset="0"/>
              </a:rPr>
              <a:t>pharetra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pellentesque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leo</a:t>
            </a:r>
            <a:r>
              <a:rPr lang="en-US" sz="900" dirty="0" smtClean="0">
                <a:latin typeface="Franklin Gothic Book" pitchFamily="34" charset="0"/>
              </a:rPr>
              <a:t>, et </a:t>
            </a:r>
            <a:r>
              <a:rPr lang="en-US" sz="900" dirty="0" err="1" smtClean="0">
                <a:latin typeface="Franklin Gothic Book" pitchFamily="34" charset="0"/>
              </a:rPr>
              <a:t>pharetra</a:t>
            </a:r>
            <a:r>
              <a:rPr lang="en-US" sz="900" dirty="0" smtClean="0">
                <a:latin typeface="Franklin Gothic Book" pitchFamily="34" charset="0"/>
              </a:rPr>
              <a:t> mi </a:t>
            </a:r>
            <a:r>
              <a:rPr lang="en-US" sz="900" dirty="0" err="1" smtClean="0">
                <a:latin typeface="Franklin Gothic Book" pitchFamily="34" charset="0"/>
              </a:rPr>
              <a:t>accumsan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nec</a:t>
            </a:r>
            <a:r>
              <a:rPr lang="en-US" sz="900" dirty="0" smtClean="0">
                <a:latin typeface="Franklin Gothic Book" pitchFamily="34" charset="0"/>
              </a:rPr>
              <a:t>. quam </a:t>
            </a:r>
            <a:r>
              <a:rPr lang="en-US" sz="900" dirty="0" err="1" smtClean="0">
                <a:latin typeface="Franklin Gothic Book" pitchFamily="34" charset="0"/>
              </a:rPr>
              <a:t>lobortis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fringilla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Sed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eget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felis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augue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457200"/>
            <a:ext cx="38100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Book" pitchFamily="34" charset="0"/>
              </a:rPr>
              <a:t>Organization </a:t>
            </a:r>
            <a:r>
              <a:rPr lang="en-US" sz="2000" dirty="0" smtClean="0">
                <a:latin typeface="Franklin Gothic Book" pitchFamily="34" charset="0"/>
              </a:rPr>
              <a:t>tagline &amp; </a:t>
            </a:r>
            <a:r>
              <a:rPr lang="en-US" sz="2000" dirty="0" smtClean="0">
                <a:latin typeface="Franklin Gothic Book" pitchFamily="34" charset="0"/>
              </a:rPr>
              <a:t>logo here</a:t>
            </a:r>
            <a:endParaRPr lang="en-US" sz="2000" dirty="0">
              <a:latin typeface="Franklin Gothic Book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4343400" cy="563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990600"/>
            <a:ext cx="3810000" cy="5105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-38101" y="3543299"/>
            <a:ext cx="5105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33500" y="3543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990600"/>
            <a:ext cx="3810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This is my headline here</a:t>
            </a:r>
            <a:endParaRPr lang="en-US" sz="2800" dirty="0">
              <a:latin typeface="Franklin Gothic Book" pitchFamily="34" charset="0"/>
            </a:endParaRPr>
          </a:p>
        </p:txBody>
      </p:sp>
      <p:pic>
        <p:nvPicPr>
          <p:cNvPr id="15" name="Picture 14" descr="coffeep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581150"/>
            <a:ext cx="2667000" cy="20002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71600" y="2317790"/>
            <a:ext cx="1143000" cy="30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Franklin Gothic Book" pitchFamily="34" charset="0"/>
              </a:rPr>
              <a:t>Lorem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ipsum</a:t>
            </a:r>
            <a:r>
              <a:rPr lang="en-US" sz="1000" dirty="0">
                <a:latin typeface="Franklin Gothic Book" pitchFamily="34" charset="0"/>
              </a:rPr>
              <a:t> dolor sit </a:t>
            </a:r>
            <a:r>
              <a:rPr lang="en-US" sz="1000" dirty="0" err="1">
                <a:latin typeface="Franklin Gothic Book" pitchFamily="34" charset="0"/>
              </a:rPr>
              <a:t>amet</a:t>
            </a:r>
            <a:r>
              <a:rPr lang="en-US" sz="1000" dirty="0">
                <a:latin typeface="Franklin Gothic Book" pitchFamily="34" charset="0"/>
              </a:rPr>
              <a:t>, </a:t>
            </a:r>
            <a:r>
              <a:rPr lang="en-US" sz="1000" dirty="0" err="1">
                <a:latin typeface="Franklin Gothic Book" pitchFamily="34" charset="0"/>
              </a:rPr>
              <a:t>consectetur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adipiscing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elit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Curabitur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rhoncus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nulla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quis</a:t>
            </a:r>
            <a:r>
              <a:rPr lang="en-US" sz="1000" dirty="0">
                <a:latin typeface="Franklin Gothic Book" pitchFamily="34" charset="0"/>
              </a:rPr>
              <a:t> quam </a:t>
            </a:r>
            <a:r>
              <a:rPr lang="en-US" sz="1000" dirty="0" err="1">
                <a:latin typeface="Franklin Gothic Book" pitchFamily="34" charset="0"/>
              </a:rPr>
              <a:t>lobortis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fringilla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Sed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eget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felis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augue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>
                <a:latin typeface="Franklin Gothic Book" pitchFamily="34" charset="0"/>
              </a:rPr>
              <a:t>Nunc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feugiat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ipsum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vel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tellus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rhoncus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ut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consequat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odio</a:t>
            </a:r>
            <a:r>
              <a:rPr lang="en-US" sz="1000" dirty="0">
                <a:latin typeface="Franklin Gothic Book" pitchFamily="34" charset="0"/>
              </a:rPr>
              <a:t> </a:t>
            </a:r>
            <a:r>
              <a:rPr lang="en-US" sz="1000" dirty="0" err="1">
                <a:latin typeface="Franklin Gothic Book" pitchFamily="34" charset="0"/>
              </a:rPr>
              <a:t>tincidunt</a:t>
            </a:r>
            <a:r>
              <a:rPr lang="en-US" sz="1000" dirty="0">
                <a:latin typeface="Franklin Gothic Book" pitchFamily="34" charset="0"/>
              </a:rPr>
              <a:t>. </a:t>
            </a:r>
            <a:r>
              <a:rPr lang="en-US" sz="1000" dirty="0" err="1" smtClean="0">
                <a:latin typeface="Franklin Gothic Book" pitchFamily="34" charset="0"/>
              </a:rPr>
              <a:t>Duis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imperdiet</a:t>
            </a:r>
            <a:r>
              <a:rPr lang="en-US" sz="1000" dirty="0" smtClean="0">
                <a:latin typeface="Franklin Gothic Book" pitchFamily="34" charset="0"/>
              </a:rPr>
              <a:t> dictum </a:t>
            </a:r>
            <a:r>
              <a:rPr lang="en-US" sz="1000" dirty="0" err="1" smtClean="0">
                <a:latin typeface="Franklin Gothic Book" pitchFamily="34" charset="0"/>
              </a:rPr>
              <a:t>viverra</a:t>
            </a:r>
            <a:r>
              <a:rPr lang="en-US" sz="1000" dirty="0" smtClean="0">
                <a:latin typeface="Franklin Gothic Book" pitchFamily="34" charset="0"/>
              </a:rPr>
              <a:t>. </a:t>
            </a:r>
            <a:r>
              <a:rPr lang="en-US" sz="1000" dirty="0" err="1" smtClean="0">
                <a:latin typeface="Franklin Gothic Book" pitchFamily="34" charset="0"/>
              </a:rPr>
              <a:t>Duis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pharetra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pellentesque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leo</a:t>
            </a:r>
            <a:r>
              <a:rPr lang="en-US" sz="1000" dirty="0" smtClean="0">
                <a:latin typeface="Franklin Gothic Book" pitchFamily="34" charset="0"/>
              </a:rPr>
              <a:t>, et </a:t>
            </a:r>
            <a:r>
              <a:rPr lang="en-US" sz="1000" dirty="0" err="1" smtClean="0">
                <a:latin typeface="Franklin Gothic Book" pitchFamily="34" charset="0"/>
              </a:rPr>
              <a:t>pharetra</a:t>
            </a:r>
            <a:r>
              <a:rPr lang="en-US" sz="1000" dirty="0" smtClean="0">
                <a:latin typeface="Franklin Gothic Book" pitchFamily="34" charset="0"/>
              </a:rPr>
              <a:t> mi </a:t>
            </a:r>
            <a:r>
              <a:rPr lang="en-US" sz="1000" dirty="0" err="1" smtClean="0">
                <a:latin typeface="Franklin Gothic Book" pitchFamily="34" charset="0"/>
              </a:rPr>
              <a:t>accumsan</a:t>
            </a:r>
            <a:r>
              <a:rPr lang="en-US" sz="1000" dirty="0" smtClean="0">
                <a:latin typeface="Franklin Gothic Book" pitchFamily="34" charset="0"/>
              </a:rPr>
              <a:t> </a:t>
            </a:r>
            <a:r>
              <a:rPr lang="en-US" sz="1000" dirty="0" err="1" smtClean="0">
                <a:latin typeface="Franklin Gothic Book" pitchFamily="34" charset="0"/>
              </a:rPr>
              <a:t>nec</a:t>
            </a:r>
            <a:r>
              <a:rPr lang="en-US" sz="1000" dirty="0" smtClean="0">
                <a:latin typeface="Franklin Gothic Book" pitchFamily="34" charset="0"/>
              </a:rPr>
              <a:t>. </a:t>
            </a:r>
            <a:endParaRPr lang="en-US" sz="1000" dirty="0">
              <a:latin typeface="Franklin Gothic Boo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1600200"/>
            <a:ext cx="1143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itchFamily="34" charset="0"/>
              </a:rPr>
              <a:t>Subhead two lines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3581400"/>
            <a:ext cx="26670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numCol="2" rtlCol="0">
            <a:spAutoFit/>
          </a:bodyPr>
          <a:lstStyle/>
          <a:p>
            <a:r>
              <a:rPr lang="en-US" sz="1400" b="1" dirty="0" smtClean="0">
                <a:latin typeface="Franklin Gothic Book" pitchFamily="34" charset="0"/>
              </a:rPr>
              <a:t>Cool box of text</a:t>
            </a:r>
          </a:p>
          <a:p>
            <a:r>
              <a:rPr lang="en-US" sz="900" dirty="0" err="1" smtClean="0">
                <a:latin typeface="Franklin Gothic Book" pitchFamily="34" charset="0"/>
              </a:rPr>
              <a:t>Lorem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dolor sit </a:t>
            </a:r>
            <a:r>
              <a:rPr lang="en-US" sz="900" dirty="0" err="1" smtClean="0">
                <a:latin typeface="Franklin Gothic Book" pitchFamily="34" charset="0"/>
              </a:rPr>
              <a:t>amet</a:t>
            </a:r>
            <a:r>
              <a:rPr lang="en-US" sz="900" dirty="0" smtClean="0">
                <a:latin typeface="Franklin Gothic Book" pitchFamily="34" charset="0"/>
              </a:rPr>
              <a:t>, </a:t>
            </a:r>
            <a:r>
              <a:rPr lang="en-US" sz="900" dirty="0" err="1" smtClean="0">
                <a:latin typeface="Franklin Gothic Book" pitchFamily="34" charset="0"/>
              </a:rPr>
              <a:t>consectetur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adipiscing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elit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Curabitur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nulla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quis</a:t>
            </a:r>
            <a:r>
              <a:rPr lang="en-US" sz="900" dirty="0" smtClean="0">
                <a:latin typeface="Franklin Gothic Book" pitchFamily="34" charset="0"/>
              </a:rPr>
              <a:t> quam </a:t>
            </a:r>
            <a:r>
              <a:rPr lang="en-US" sz="900" dirty="0" err="1" smtClean="0">
                <a:latin typeface="Franklin Gothic Book" pitchFamily="34" charset="0"/>
              </a:rPr>
              <a:t>lobortis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fringilla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Sed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eget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felis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augue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ut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consequat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odio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tincidunt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Duis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imperdiet</a:t>
            </a:r>
            <a:r>
              <a:rPr lang="en-US" sz="900" dirty="0" smtClean="0">
                <a:latin typeface="Franklin Gothic Book" pitchFamily="34" charset="0"/>
              </a:rPr>
              <a:t> dictum </a:t>
            </a:r>
            <a:r>
              <a:rPr lang="en-US" sz="900" dirty="0" err="1" smtClean="0">
                <a:latin typeface="Franklin Gothic Book" pitchFamily="34" charset="0"/>
              </a:rPr>
              <a:t>viverra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Duis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</a:p>
          <a:p>
            <a:endParaRPr lang="en-US" sz="900" dirty="0">
              <a:latin typeface="Franklin Gothic Book" pitchFamily="34" charset="0"/>
            </a:endParaRPr>
          </a:p>
          <a:p>
            <a:endParaRPr lang="en-US" sz="900" dirty="0" smtClean="0">
              <a:latin typeface="Franklin Gothic Book" pitchFamily="34" charset="0"/>
            </a:endParaRPr>
          </a:p>
          <a:p>
            <a:r>
              <a:rPr lang="en-US" sz="900" dirty="0" err="1" smtClean="0">
                <a:latin typeface="Franklin Gothic Book" pitchFamily="34" charset="0"/>
              </a:rPr>
              <a:t>pharetra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pellentesque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leo</a:t>
            </a:r>
            <a:r>
              <a:rPr lang="en-US" sz="900" dirty="0" smtClean="0">
                <a:latin typeface="Franklin Gothic Book" pitchFamily="34" charset="0"/>
              </a:rPr>
              <a:t>, et </a:t>
            </a:r>
            <a:r>
              <a:rPr lang="en-US" sz="900" dirty="0" err="1" smtClean="0">
                <a:latin typeface="Franklin Gothic Book" pitchFamily="34" charset="0"/>
              </a:rPr>
              <a:t>pharetra</a:t>
            </a:r>
            <a:r>
              <a:rPr lang="en-US" sz="900" dirty="0" smtClean="0">
                <a:latin typeface="Franklin Gothic Book" pitchFamily="34" charset="0"/>
              </a:rPr>
              <a:t> mi </a:t>
            </a:r>
            <a:r>
              <a:rPr lang="en-US" sz="900" dirty="0" err="1" smtClean="0">
                <a:latin typeface="Franklin Gothic Book" pitchFamily="34" charset="0"/>
              </a:rPr>
              <a:t>accumsan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nec</a:t>
            </a:r>
            <a:r>
              <a:rPr lang="en-US" sz="900" dirty="0" smtClean="0">
                <a:latin typeface="Franklin Gothic Book" pitchFamily="34" charset="0"/>
              </a:rPr>
              <a:t>. quam </a:t>
            </a:r>
            <a:r>
              <a:rPr lang="en-US" sz="900" dirty="0" err="1" smtClean="0">
                <a:latin typeface="Franklin Gothic Book" pitchFamily="34" charset="0"/>
              </a:rPr>
              <a:t>lobortis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fringilla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Sed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eget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felis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augue</a:t>
            </a:r>
            <a:r>
              <a:rPr lang="en-US" sz="900" dirty="0" smtClean="0">
                <a:latin typeface="Franklin Gothic Book" pitchFamily="34" charset="0"/>
              </a:rPr>
              <a:t>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.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Nunc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feugiat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ipsum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vel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tellus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r>
              <a:rPr lang="en-US" sz="900" dirty="0" err="1" smtClean="0">
                <a:latin typeface="Franklin Gothic Book" pitchFamily="34" charset="0"/>
              </a:rPr>
              <a:t>rhoncus</a:t>
            </a:r>
            <a:r>
              <a:rPr lang="en-US" sz="900" dirty="0" smtClean="0">
                <a:latin typeface="Franklin Gothic Book" pitchFamily="34" charset="0"/>
              </a:rPr>
              <a:t> 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5388114"/>
            <a:ext cx="38100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Book" pitchFamily="34" charset="0"/>
              </a:rPr>
              <a:t>Organization </a:t>
            </a:r>
            <a:r>
              <a:rPr lang="en-US" sz="2000" dirty="0" smtClean="0">
                <a:latin typeface="Franklin Gothic Book" pitchFamily="34" charset="0"/>
              </a:rPr>
              <a:t>tagline </a:t>
            </a:r>
            <a:r>
              <a:rPr lang="en-US" sz="2000" dirty="0" smtClean="0">
                <a:latin typeface="Franklin Gothic Book" pitchFamily="34" charset="0"/>
              </a:rPr>
              <a:t>&amp; logo </a:t>
            </a:r>
            <a:r>
              <a:rPr lang="en-US" sz="2000" dirty="0" smtClean="0">
                <a:latin typeface="Franklin Gothic Book" pitchFamily="34" charset="0"/>
              </a:rPr>
              <a:t>here</a:t>
            </a:r>
            <a:endParaRPr lang="en-US" sz="2000" dirty="0">
              <a:latin typeface="Franklin Gothic Book" pitchFamily="34" charset="0"/>
            </a:endParaRPr>
          </a:p>
          <a:p>
            <a:endParaRPr lang="en-US" sz="2000" dirty="0">
              <a:latin typeface="Franklin Gothic Book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-38102" y="3543300"/>
            <a:ext cx="5105400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333499" y="3543301"/>
            <a:ext cx="5105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6" grpId="0" animBg="1"/>
      <p:bldP spid="18" grpId="0" animBg="1"/>
      <p:bldP spid="20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347662"/>
            <a:ext cx="4286250" cy="616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Creating a visual hierarchy</a:t>
            </a:r>
            <a:endParaRPr lang="en-US" dirty="0">
              <a:latin typeface="Franklin Gothic Book" pitchFamily="34" charset="0"/>
            </a:endParaRPr>
          </a:p>
        </p:txBody>
      </p:sp>
      <p:pic>
        <p:nvPicPr>
          <p:cNvPr id="5" name="Content Placeholder 4" descr="hierarchy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3278"/>
            <a:ext cx="4038600" cy="30398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Refers to where your eye goes when it looks at an overall page</a:t>
            </a:r>
          </a:p>
          <a:p>
            <a:r>
              <a:rPr lang="en-US" dirty="0" smtClean="0">
                <a:latin typeface="Franklin Gothic Book" pitchFamily="34" charset="0"/>
              </a:rPr>
              <a:t>Creates a sense of order for the reader</a:t>
            </a:r>
          </a:p>
          <a:p>
            <a:r>
              <a:rPr lang="en-US" dirty="0" smtClean="0">
                <a:latin typeface="Franklin Gothic Book" pitchFamily="34" charset="0"/>
              </a:rPr>
              <a:t>More effectively communicates information</a:t>
            </a:r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Contrast</a:t>
            </a:r>
            <a:endParaRPr lang="en-US" dirty="0">
              <a:latin typeface="Franklin Gothic Book" pitchFamily="34" charset="0"/>
            </a:endParaRPr>
          </a:p>
        </p:txBody>
      </p:sp>
      <p:pic>
        <p:nvPicPr>
          <p:cNvPr id="4" name="Content Placeholder 3" descr="contrast_watermark_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28800"/>
            <a:ext cx="3048000" cy="163982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Builds dominance of visual hierarchy</a:t>
            </a:r>
          </a:p>
          <a:p>
            <a:r>
              <a:rPr lang="en-US" dirty="0" smtClean="0">
                <a:latin typeface="Franklin Gothic Book" pitchFamily="34" charset="0"/>
              </a:rPr>
              <a:t>Can be subtle</a:t>
            </a:r>
          </a:p>
          <a:p>
            <a:r>
              <a:rPr lang="en-US" dirty="0" smtClean="0">
                <a:latin typeface="Franklin Gothic Book" pitchFamily="34" charset="0"/>
              </a:rPr>
              <a:t>Is not only created by color – is also about size and emphasis</a:t>
            </a:r>
            <a:endParaRPr lang="en-US" dirty="0">
              <a:latin typeface="Franklin Gothic Book" pitchFamily="34" charset="0"/>
            </a:endParaRPr>
          </a:p>
        </p:txBody>
      </p:sp>
      <p:pic>
        <p:nvPicPr>
          <p:cNvPr id="5" name="Picture 4" descr="contrast_watermark_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810000"/>
            <a:ext cx="29743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547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Design II</vt:lpstr>
      <vt:lpstr>Agenda</vt:lpstr>
      <vt:lpstr>Slide 3</vt:lpstr>
      <vt:lpstr>Slide 4</vt:lpstr>
      <vt:lpstr>Slide 5</vt:lpstr>
      <vt:lpstr>Slide 6</vt:lpstr>
      <vt:lpstr>Slide 7</vt:lpstr>
      <vt:lpstr>Creating a visual hierarchy</vt:lpstr>
      <vt:lpstr>Contrast</vt:lpstr>
      <vt:lpstr>Slide 10</vt:lpstr>
      <vt:lpstr>Slide 11</vt:lpstr>
      <vt:lpstr>Movement</vt:lpstr>
      <vt:lpstr>Slide 13</vt:lpstr>
      <vt:lpstr>Questions?</vt:lpstr>
      <vt:lpstr>Resources</vt:lpstr>
    </vt:vector>
  </TitlesOfParts>
  <Company>nrc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joxley</dc:creator>
  <cp:lastModifiedBy>joxley</cp:lastModifiedBy>
  <cp:revision>15</cp:revision>
  <dcterms:created xsi:type="dcterms:W3CDTF">2011-04-13T18:36:22Z</dcterms:created>
  <dcterms:modified xsi:type="dcterms:W3CDTF">2011-04-20T15:53:44Z</dcterms:modified>
</cp:coreProperties>
</file>