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60" r:id="rId2"/>
    <p:sldId id="259" r:id="rId3"/>
    <p:sldId id="257" r:id="rId4"/>
    <p:sldId id="258" r:id="rId5"/>
    <p:sldId id="261" r:id="rId6"/>
    <p:sldId id="269" r:id="rId7"/>
    <p:sldId id="272" r:id="rId8"/>
    <p:sldId id="281" r:id="rId9"/>
    <p:sldId id="265" r:id="rId10"/>
    <p:sldId id="266" r:id="rId11"/>
    <p:sldId id="283" r:id="rId12"/>
    <p:sldId id="282" r:id="rId13"/>
    <p:sldId id="273" r:id="rId14"/>
    <p:sldId id="268" r:id="rId15"/>
    <p:sldId id="274" r:id="rId16"/>
    <p:sldId id="284" r:id="rId17"/>
    <p:sldId id="275" r:id="rId18"/>
    <p:sldId id="278" r:id="rId19"/>
    <p:sldId id="277" r:id="rId20"/>
    <p:sldId id="285" r:id="rId21"/>
    <p:sldId id="286" r:id="rId22"/>
    <p:sldId id="280" r:id="rId23"/>
    <p:sldId id="28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85176" autoAdjust="0"/>
  </p:normalViewPr>
  <p:slideViewPr>
    <p:cSldViewPr>
      <p:cViewPr>
        <p:scale>
          <a:sx n="70" d="100"/>
          <a:sy n="70" d="100"/>
        </p:scale>
        <p:origin x="-1152" y="-5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3CB10B-CF2F-42A4-9679-309C53A838B2}"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2F4B4E57-EA97-4A57-9224-B3C6DC719E4B}">
      <dgm:prSet phldrT="[Text]" custT="1"/>
      <dgm:spPr/>
      <dgm:t>
        <a:bodyPr/>
        <a:lstStyle/>
        <a:p>
          <a:r>
            <a:rPr lang="en-US" sz="1200" b="1" dirty="0" smtClean="0"/>
            <a:t>Need Identification, Approach Assessment &amp; Selection</a:t>
          </a:r>
          <a:endParaRPr lang="en-US" sz="1200" b="1" dirty="0"/>
        </a:p>
      </dgm:t>
    </dgm:pt>
    <dgm:pt modelId="{3123F46D-1760-4649-B606-F17D1FFF2648}" type="parTrans" cxnId="{0DBF0FFA-7366-4B88-A957-0B8AFF201C5D}">
      <dgm:prSet/>
      <dgm:spPr/>
      <dgm:t>
        <a:bodyPr/>
        <a:lstStyle/>
        <a:p>
          <a:endParaRPr lang="en-US"/>
        </a:p>
      </dgm:t>
    </dgm:pt>
    <dgm:pt modelId="{ED1E4F55-747F-4DEE-BDC0-868433F26D8C}" type="sibTrans" cxnId="{0DBF0FFA-7366-4B88-A957-0B8AFF201C5D}">
      <dgm:prSet/>
      <dgm:spPr/>
      <dgm:t>
        <a:bodyPr/>
        <a:lstStyle/>
        <a:p>
          <a:endParaRPr lang="en-US"/>
        </a:p>
      </dgm:t>
    </dgm:pt>
    <dgm:pt modelId="{92C5324B-4241-4C8E-A80B-75CA499DF8F0}">
      <dgm:prSet phldrT="[Text]" custT="1"/>
      <dgm:spPr/>
      <dgm:t>
        <a:bodyPr/>
        <a:lstStyle/>
        <a:p>
          <a:r>
            <a:rPr lang="en-US" sz="1400" b="1" smtClean="0"/>
            <a:t>Goals</a:t>
          </a:r>
          <a:endParaRPr lang="en-US" sz="1400" b="1" dirty="0"/>
        </a:p>
      </dgm:t>
    </dgm:pt>
    <dgm:pt modelId="{2161550F-513C-4A60-97E0-33C06E51D7CE}" type="parTrans" cxnId="{41B8445B-8FD2-4D3A-9730-3069B15EC5E7}">
      <dgm:prSet/>
      <dgm:spPr/>
      <dgm:t>
        <a:bodyPr/>
        <a:lstStyle/>
        <a:p>
          <a:endParaRPr lang="en-US"/>
        </a:p>
      </dgm:t>
    </dgm:pt>
    <dgm:pt modelId="{B022F9CF-28C0-4516-9BC2-69549BAE8FFF}" type="sibTrans" cxnId="{41B8445B-8FD2-4D3A-9730-3069B15EC5E7}">
      <dgm:prSet/>
      <dgm:spPr/>
      <dgm:t>
        <a:bodyPr/>
        <a:lstStyle/>
        <a:p>
          <a:endParaRPr lang="en-US"/>
        </a:p>
      </dgm:t>
    </dgm:pt>
    <dgm:pt modelId="{B8AD418B-2744-4914-8570-F6DB47E05D0B}">
      <dgm:prSet phldrT="[Text]" custT="1"/>
      <dgm:spPr/>
      <dgm:t>
        <a:bodyPr/>
        <a:lstStyle/>
        <a:p>
          <a:r>
            <a:rPr lang="en-US" sz="1200" b="1" dirty="0" smtClean="0"/>
            <a:t>Planning &amp; Implementation</a:t>
          </a:r>
          <a:endParaRPr lang="en-US" sz="1200" b="1" dirty="0"/>
        </a:p>
      </dgm:t>
    </dgm:pt>
    <dgm:pt modelId="{24A230F3-1645-4BE1-849F-D085227E12EA}" type="parTrans" cxnId="{7E6947FB-0C75-4F30-AB29-E3FD782990AE}">
      <dgm:prSet/>
      <dgm:spPr/>
      <dgm:t>
        <a:bodyPr/>
        <a:lstStyle/>
        <a:p>
          <a:endParaRPr lang="en-US"/>
        </a:p>
      </dgm:t>
    </dgm:pt>
    <dgm:pt modelId="{BF778CB9-D67F-4E5C-AB94-38B71F7FA88D}" type="sibTrans" cxnId="{7E6947FB-0C75-4F30-AB29-E3FD782990AE}">
      <dgm:prSet/>
      <dgm:spPr/>
      <dgm:t>
        <a:bodyPr/>
        <a:lstStyle/>
        <a:p>
          <a:endParaRPr lang="en-US"/>
        </a:p>
      </dgm:t>
    </dgm:pt>
    <dgm:pt modelId="{3BAAA0CA-4191-4557-AAB6-0172C53E8169}">
      <dgm:prSet phldrT="[Text]" custT="1"/>
      <dgm:spPr/>
      <dgm:t>
        <a:bodyPr/>
        <a:lstStyle/>
        <a:p>
          <a:r>
            <a:rPr lang="en-US" sz="1400" b="1" smtClean="0"/>
            <a:t>Product Profile</a:t>
          </a:r>
          <a:endParaRPr lang="en-US" sz="1400" b="1" dirty="0"/>
        </a:p>
      </dgm:t>
    </dgm:pt>
    <dgm:pt modelId="{05229346-BE9F-47EB-B5F0-99B5DC04DF2C}" type="parTrans" cxnId="{65F210A7-CB41-45E8-93A5-D19CF89762B5}">
      <dgm:prSet/>
      <dgm:spPr/>
      <dgm:t>
        <a:bodyPr/>
        <a:lstStyle/>
        <a:p>
          <a:endParaRPr lang="en-US"/>
        </a:p>
      </dgm:t>
    </dgm:pt>
    <dgm:pt modelId="{3E99C3CA-C9E1-4824-A1ED-6133009D6453}" type="sibTrans" cxnId="{65F210A7-CB41-45E8-93A5-D19CF89762B5}">
      <dgm:prSet/>
      <dgm:spPr/>
      <dgm:t>
        <a:bodyPr/>
        <a:lstStyle/>
        <a:p>
          <a:endParaRPr lang="en-US"/>
        </a:p>
      </dgm:t>
    </dgm:pt>
    <dgm:pt modelId="{9F218D10-B03C-4B91-BA59-DA7513693BAA}">
      <dgm:prSet phldrT="[Text]" custT="1"/>
      <dgm:spPr/>
      <dgm:t>
        <a:bodyPr/>
        <a:lstStyle/>
        <a:p>
          <a:r>
            <a:rPr lang="en-US" sz="1200" b="1" dirty="0" smtClean="0"/>
            <a:t>Process Monitoring, Improvement &amp; Evaluation</a:t>
          </a:r>
          <a:endParaRPr lang="en-US" sz="1200" b="1" dirty="0"/>
        </a:p>
      </dgm:t>
    </dgm:pt>
    <dgm:pt modelId="{69E71837-09F0-4C61-B7DA-12009B1C375B}" type="parTrans" cxnId="{4787A51B-A2DF-401B-B816-65B9E282C37F}">
      <dgm:prSet/>
      <dgm:spPr/>
      <dgm:t>
        <a:bodyPr/>
        <a:lstStyle/>
        <a:p>
          <a:endParaRPr lang="en-US"/>
        </a:p>
      </dgm:t>
    </dgm:pt>
    <dgm:pt modelId="{B98207CD-057E-41E3-9266-33B9BCE8F4DA}" type="sibTrans" cxnId="{4787A51B-A2DF-401B-B816-65B9E282C37F}">
      <dgm:prSet/>
      <dgm:spPr/>
      <dgm:t>
        <a:bodyPr/>
        <a:lstStyle/>
        <a:p>
          <a:endParaRPr lang="en-US"/>
        </a:p>
      </dgm:t>
    </dgm:pt>
    <dgm:pt modelId="{B13D55FB-1998-4918-B2B6-028C05D34B78}">
      <dgm:prSet phldrT="[Text]" custT="1"/>
      <dgm:spPr/>
      <dgm:t>
        <a:bodyPr/>
        <a:lstStyle/>
        <a:p>
          <a:r>
            <a:rPr lang="en-US" sz="1400" b="1" smtClean="0"/>
            <a:t>Ongoing Program &amp; Market Evaluations</a:t>
          </a:r>
          <a:endParaRPr lang="en-US" sz="1400" b="1" dirty="0"/>
        </a:p>
      </dgm:t>
    </dgm:pt>
    <dgm:pt modelId="{4BA923E0-3741-4A5F-8AB8-4F9B6FC95594}" type="parTrans" cxnId="{04AC6359-AAE0-432C-B9B2-3E666049FD0D}">
      <dgm:prSet/>
      <dgm:spPr/>
      <dgm:t>
        <a:bodyPr/>
        <a:lstStyle/>
        <a:p>
          <a:endParaRPr lang="en-US"/>
        </a:p>
      </dgm:t>
    </dgm:pt>
    <dgm:pt modelId="{F4E7FAD8-2A14-4778-9FD4-B94F0C163F5D}" type="sibTrans" cxnId="{04AC6359-AAE0-432C-B9B2-3E666049FD0D}">
      <dgm:prSet/>
      <dgm:spPr/>
      <dgm:t>
        <a:bodyPr/>
        <a:lstStyle/>
        <a:p>
          <a:endParaRPr lang="en-US"/>
        </a:p>
      </dgm:t>
    </dgm:pt>
    <dgm:pt modelId="{38C8533E-E4F8-4C7E-8456-C258E939EAAB}">
      <dgm:prSet phldrT="[Text]" custT="1"/>
      <dgm:spPr/>
      <dgm:t>
        <a:bodyPr/>
        <a:lstStyle/>
        <a:p>
          <a:r>
            <a:rPr lang="en-US" sz="1400" b="1" smtClean="0"/>
            <a:t>Marketing Strategy &amp;Tool Development</a:t>
          </a:r>
          <a:endParaRPr lang="en-US" sz="1400" b="1" dirty="0"/>
        </a:p>
      </dgm:t>
    </dgm:pt>
    <dgm:pt modelId="{34D7719A-162A-43BE-ADFB-FF825712E9EC}" type="parTrans" cxnId="{0609F879-80FC-4BBD-AEE4-8DDF76E169BE}">
      <dgm:prSet/>
      <dgm:spPr/>
      <dgm:t>
        <a:bodyPr/>
        <a:lstStyle/>
        <a:p>
          <a:endParaRPr lang="en-US"/>
        </a:p>
      </dgm:t>
    </dgm:pt>
    <dgm:pt modelId="{AC9CB186-A224-4EA1-9606-B71BEE1EAD1F}" type="sibTrans" cxnId="{0609F879-80FC-4BBD-AEE4-8DDF76E169BE}">
      <dgm:prSet/>
      <dgm:spPr/>
      <dgm:t>
        <a:bodyPr/>
        <a:lstStyle/>
        <a:p>
          <a:endParaRPr lang="en-US"/>
        </a:p>
      </dgm:t>
    </dgm:pt>
    <dgm:pt modelId="{1F5EE320-69A5-4D58-B4B9-996525E9FD9D}">
      <dgm:prSet phldrT="[Text]" custT="1"/>
      <dgm:spPr/>
      <dgm:t>
        <a:bodyPr/>
        <a:lstStyle/>
        <a:p>
          <a:r>
            <a:rPr lang="en-US" sz="1400" b="1" smtClean="0"/>
            <a:t>Reassessment of goals</a:t>
          </a:r>
          <a:endParaRPr lang="en-US" sz="1400" b="1" dirty="0"/>
        </a:p>
      </dgm:t>
    </dgm:pt>
    <dgm:pt modelId="{F19DA431-91DA-4382-9614-790DBCE33407}" type="parTrans" cxnId="{56366864-2341-490C-A24E-FADAEE5ADE55}">
      <dgm:prSet/>
      <dgm:spPr/>
      <dgm:t>
        <a:bodyPr/>
        <a:lstStyle/>
        <a:p>
          <a:endParaRPr lang="en-US"/>
        </a:p>
      </dgm:t>
    </dgm:pt>
    <dgm:pt modelId="{79FD316E-B963-41D8-B15B-8D88673189CB}" type="sibTrans" cxnId="{56366864-2341-490C-A24E-FADAEE5ADE55}">
      <dgm:prSet/>
      <dgm:spPr/>
      <dgm:t>
        <a:bodyPr/>
        <a:lstStyle/>
        <a:p>
          <a:endParaRPr lang="en-US"/>
        </a:p>
      </dgm:t>
    </dgm:pt>
    <dgm:pt modelId="{C71BD54D-40A7-49FE-84B4-A2B194F62E92}">
      <dgm:prSet phldrT="[Text]" custT="1"/>
      <dgm:spPr/>
      <dgm:t>
        <a:bodyPr/>
        <a:lstStyle/>
        <a:p>
          <a:r>
            <a:rPr lang="en-US" sz="1400" b="1" smtClean="0"/>
            <a:t>Market Research &amp; Analysis</a:t>
          </a:r>
          <a:endParaRPr lang="en-US" sz="1400" b="1" dirty="0"/>
        </a:p>
      </dgm:t>
    </dgm:pt>
    <dgm:pt modelId="{3F2E6C2F-A901-4E35-A867-C2AB14BF6FDD}" type="parTrans" cxnId="{F8155A5F-FEE0-4AC6-B706-077592377510}">
      <dgm:prSet/>
      <dgm:spPr/>
      <dgm:t>
        <a:bodyPr/>
        <a:lstStyle/>
        <a:p>
          <a:endParaRPr lang="en-US"/>
        </a:p>
      </dgm:t>
    </dgm:pt>
    <dgm:pt modelId="{29021BAA-CCB6-4EA3-B387-B767EEE7B7AA}" type="sibTrans" cxnId="{F8155A5F-FEE0-4AC6-B706-077592377510}">
      <dgm:prSet/>
      <dgm:spPr/>
      <dgm:t>
        <a:bodyPr/>
        <a:lstStyle/>
        <a:p>
          <a:endParaRPr lang="en-US"/>
        </a:p>
      </dgm:t>
    </dgm:pt>
    <dgm:pt modelId="{7CC96C29-8C0C-4976-94CC-1421218DA590}">
      <dgm:prSet phldrT="[Text]" custT="1"/>
      <dgm:spPr/>
      <dgm:t>
        <a:bodyPr/>
        <a:lstStyle/>
        <a:p>
          <a:r>
            <a:rPr lang="en-US" sz="1400" b="1" smtClean="0"/>
            <a:t>Target Audience</a:t>
          </a:r>
          <a:endParaRPr lang="en-US" sz="1400" b="1" dirty="0"/>
        </a:p>
      </dgm:t>
    </dgm:pt>
    <dgm:pt modelId="{63F4D159-39A9-4195-AE97-7AC61DD120E8}" type="parTrans" cxnId="{6336038D-C6C4-4F7C-B5AC-797549A70962}">
      <dgm:prSet/>
      <dgm:spPr/>
      <dgm:t>
        <a:bodyPr/>
        <a:lstStyle/>
        <a:p>
          <a:endParaRPr lang="en-US"/>
        </a:p>
      </dgm:t>
    </dgm:pt>
    <dgm:pt modelId="{3CEF7587-DA3D-4E62-AAA8-944321E34B90}" type="sibTrans" cxnId="{6336038D-C6C4-4F7C-B5AC-797549A70962}">
      <dgm:prSet/>
      <dgm:spPr/>
      <dgm:t>
        <a:bodyPr/>
        <a:lstStyle/>
        <a:p>
          <a:endParaRPr lang="en-US"/>
        </a:p>
      </dgm:t>
    </dgm:pt>
    <dgm:pt modelId="{E5A6D378-559C-4516-9855-F9213E12D784}">
      <dgm:prSet phldrT="[Text]" custT="1"/>
      <dgm:spPr/>
      <dgm:t>
        <a:bodyPr/>
        <a:lstStyle/>
        <a:p>
          <a:r>
            <a:rPr lang="en-US" sz="1400" b="1" smtClean="0"/>
            <a:t>Message</a:t>
          </a:r>
          <a:endParaRPr lang="en-US" sz="1400" b="1" dirty="0"/>
        </a:p>
      </dgm:t>
    </dgm:pt>
    <dgm:pt modelId="{C072ACA6-838C-4FDA-A63B-7E346666DE47}" type="parTrans" cxnId="{133DDA37-D18D-4BEB-B964-11674F2B221D}">
      <dgm:prSet/>
      <dgm:spPr/>
      <dgm:t>
        <a:bodyPr/>
        <a:lstStyle/>
        <a:p>
          <a:endParaRPr lang="en-US"/>
        </a:p>
      </dgm:t>
    </dgm:pt>
    <dgm:pt modelId="{0DC292D4-3CFF-4DFF-92E9-7740B36437A5}" type="sibTrans" cxnId="{133DDA37-D18D-4BEB-B964-11674F2B221D}">
      <dgm:prSet/>
      <dgm:spPr/>
      <dgm:t>
        <a:bodyPr/>
        <a:lstStyle/>
        <a:p>
          <a:endParaRPr lang="en-US"/>
        </a:p>
      </dgm:t>
    </dgm:pt>
    <dgm:pt modelId="{0CCC9124-D650-4B76-84B9-C94CA138F570}">
      <dgm:prSet phldrT="[Text]" custT="1"/>
      <dgm:spPr/>
      <dgm:t>
        <a:bodyPr/>
        <a:lstStyle/>
        <a:p>
          <a:r>
            <a:rPr lang="en-US" sz="1400" b="1" dirty="0" smtClean="0"/>
            <a:t>Training the team</a:t>
          </a:r>
          <a:endParaRPr lang="en-US" sz="1400" b="1" dirty="0"/>
        </a:p>
      </dgm:t>
    </dgm:pt>
    <dgm:pt modelId="{3511F659-79AB-41D6-8005-75A284EB702D}" type="parTrans" cxnId="{3A422327-90F6-45E1-8644-3EC1792AE308}">
      <dgm:prSet/>
      <dgm:spPr/>
      <dgm:t>
        <a:bodyPr/>
        <a:lstStyle/>
        <a:p>
          <a:endParaRPr lang="en-US"/>
        </a:p>
      </dgm:t>
    </dgm:pt>
    <dgm:pt modelId="{1B1C1BA8-4411-4467-8464-FE709E0F6CE2}" type="sibTrans" cxnId="{3A422327-90F6-45E1-8644-3EC1792AE308}">
      <dgm:prSet/>
      <dgm:spPr/>
      <dgm:t>
        <a:bodyPr/>
        <a:lstStyle/>
        <a:p>
          <a:endParaRPr lang="en-US"/>
        </a:p>
      </dgm:t>
    </dgm:pt>
    <dgm:pt modelId="{91A25C77-68E5-4CBC-A545-6C7F15CB2A3A}" type="pres">
      <dgm:prSet presAssocID="{453CB10B-CF2F-42A4-9679-309C53A838B2}" presName="theList" presStyleCnt="0">
        <dgm:presLayoutVars>
          <dgm:dir/>
          <dgm:animLvl val="lvl"/>
          <dgm:resizeHandles val="exact"/>
        </dgm:presLayoutVars>
      </dgm:prSet>
      <dgm:spPr/>
      <dgm:t>
        <a:bodyPr/>
        <a:lstStyle/>
        <a:p>
          <a:endParaRPr lang="en-US"/>
        </a:p>
      </dgm:t>
    </dgm:pt>
    <dgm:pt modelId="{5290F245-3C07-4011-8F00-02AEB9E3C2DE}" type="pres">
      <dgm:prSet presAssocID="{2F4B4E57-EA97-4A57-9224-B3C6DC719E4B}" presName="compNode" presStyleCnt="0"/>
      <dgm:spPr/>
      <dgm:t>
        <a:bodyPr/>
        <a:lstStyle/>
        <a:p>
          <a:endParaRPr lang="en-US"/>
        </a:p>
      </dgm:t>
    </dgm:pt>
    <dgm:pt modelId="{47A3D8B1-AFD8-4E9D-95E8-44209F7B86EE}" type="pres">
      <dgm:prSet presAssocID="{2F4B4E57-EA97-4A57-9224-B3C6DC719E4B}" presName="noGeometry" presStyleCnt="0"/>
      <dgm:spPr/>
      <dgm:t>
        <a:bodyPr/>
        <a:lstStyle/>
        <a:p>
          <a:endParaRPr lang="en-US"/>
        </a:p>
      </dgm:t>
    </dgm:pt>
    <dgm:pt modelId="{778C7809-2F21-4670-8D2E-B103B82BCADD}" type="pres">
      <dgm:prSet presAssocID="{2F4B4E57-EA97-4A57-9224-B3C6DC719E4B}" presName="childTextVisible" presStyleLbl="bgAccFollowNode1" presStyleIdx="0" presStyleCnt="3" custScaleX="93610" custScaleY="100198" custLinFactNeighborX="2896" custLinFactNeighborY="0">
        <dgm:presLayoutVars>
          <dgm:bulletEnabled val="1"/>
        </dgm:presLayoutVars>
      </dgm:prSet>
      <dgm:spPr/>
      <dgm:t>
        <a:bodyPr/>
        <a:lstStyle/>
        <a:p>
          <a:endParaRPr lang="en-US"/>
        </a:p>
      </dgm:t>
    </dgm:pt>
    <dgm:pt modelId="{131FA182-0564-4A4B-9791-4E79843EFBE0}" type="pres">
      <dgm:prSet presAssocID="{2F4B4E57-EA97-4A57-9224-B3C6DC719E4B}" presName="childTextHidden" presStyleLbl="bgAccFollowNode1" presStyleIdx="0" presStyleCnt="3"/>
      <dgm:spPr/>
      <dgm:t>
        <a:bodyPr/>
        <a:lstStyle/>
        <a:p>
          <a:endParaRPr lang="en-US"/>
        </a:p>
      </dgm:t>
    </dgm:pt>
    <dgm:pt modelId="{72192730-4CEA-4323-A3D5-A8B2AA9D9B36}" type="pres">
      <dgm:prSet presAssocID="{2F4B4E57-EA97-4A57-9224-B3C6DC719E4B}" presName="parentText" presStyleLbl="node1" presStyleIdx="0" presStyleCnt="3" custLinFactNeighborX="12133" custLinFactNeighborY="-49">
        <dgm:presLayoutVars>
          <dgm:chMax val="1"/>
          <dgm:bulletEnabled val="1"/>
        </dgm:presLayoutVars>
      </dgm:prSet>
      <dgm:spPr/>
      <dgm:t>
        <a:bodyPr/>
        <a:lstStyle/>
        <a:p>
          <a:endParaRPr lang="en-US"/>
        </a:p>
      </dgm:t>
    </dgm:pt>
    <dgm:pt modelId="{0DFDEE0B-6CB0-4DBF-B5FA-E74D03157E5E}" type="pres">
      <dgm:prSet presAssocID="{2F4B4E57-EA97-4A57-9224-B3C6DC719E4B}" presName="aSpace" presStyleCnt="0"/>
      <dgm:spPr/>
      <dgm:t>
        <a:bodyPr/>
        <a:lstStyle/>
        <a:p>
          <a:endParaRPr lang="en-US"/>
        </a:p>
      </dgm:t>
    </dgm:pt>
    <dgm:pt modelId="{8348B045-8168-4EFB-AA52-FF61CBE04883}" type="pres">
      <dgm:prSet presAssocID="{B8AD418B-2744-4914-8570-F6DB47E05D0B}" presName="compNode" presStyleCnt="0"/>
      <dgm:spPr/>
      <dgm:t>
        <a:bodyPr/>
        <a:lstStyle/>
        <a:p>
          <a:endParaRPr lang="en-US"/>
        </a:p>
      </dgm:t>
    </dgm:pt>
    <dgm:pt modelId="{D365963F-AECE-4EC9-986A-6A02FC124BD0}" type="pres">
      <dgm:prSet presAssocID="{B8AD418B-2744-4914-8570-F6DB47E05D0B}" presName="noGeometry" presStyleCnt="0"/>
      <dgm:spPr/>
      <dgm:t>
        <a:bodyPr/>
        <a:lstStyle/>
        <a:p>
          <a:endParaRPr lang="en-US"/>
        </a:p>
      </dgm:t>
    </dgm:pt>
    <dgm:pt modelId="{AD3E326E-2A8E-4F04-A931-C6E59BB963C6}" type="pres">
      <dgm:prSet presAssocID="{B8AD418B-2744-4914-8570-F6DB47E05D0B}" presName="childTextVisible" presStyleLbl="bgAccFollowNode1" presStyleIdx="1" presStyleCnt="3" custScaleX="87684" custScaleY="92844" custLinFactNeighborX="-6293" custLinFactNeighborY="3480">
        <dgm:presLayoutVars>
          <dgm:bulletEnabled val="1"/>
        </dgm:presLayoutVars>
      </dgm:prSet>
      <dgm:spPr/>
      <dgm:t>
        <a:bodyPr/>
        <a:lstStyle/>
        <a:p>
          <a:endParaRPr lang="en-US"/>
        </a:p>
      </dgm:t>
    </dgm:pt>
    <dgm:pt modelId="{3042E573-4E0E-41D1-AF7E-4DF54252BA2D}" type="pres">
      <dgm:prSet presAssocID="{B8AD418B-2744-4914-8570-F6DB47E05D0B}" presName="childTextHidden" presStyleLbl="bgAccFollowNode1" presStyleIdx="1" presStyleCnt="3"/>
      <dgm:spPr/>
      <dgm:t>
        <a:bodyPr/>
        <a:lstStyle/>
        <a:p>
          <a:endParaRPr lang="en-US"/>
        </a:p>
      </dgm:t>
    </dgm:pt>
    <dgm:pt modelId="{9C73D1B9-9E79-49E5-A2E3-72D644FFA914}" type="pres">
      <dgm:prSet presAssocID="{B8AD418B-2744-4914-8570-F6DB47E05D0B}" presName="parentText" presStyleLbl="node1" presStyleIdx="1" presStyleCnt="3" custLinFactNeighborX="-12634" custLinFactNeighborY="6207">
        <dgm:presLayoutVars>
          <dgm:chMax val="1"/>
          <dgm:bulletEnabled val="1"/>
        </dgm:presLayoutVars>
      </dgm:prSet>
      <dgm:spPr/>
      <dgm:t>
        <a:bodyPr/>
        <a:lstStyle/>
        <a:p>
          <a:endParaRPr lang="en-US"/>
        </a:p>
      </dgm:t>
    </dgm:pt>
    <dgm:pt modelId="{69149711-6CFC-427F-8FA4-CC29EB2DE4B1}" type="pres">
      <dgm:prSet presAssocID="{B8AD418B-2744-4914-8570-F6DB47E05D0B}" presName="aSpace" presStyleCnt="0"/>
      <dgm:spPr/>
      <dgm:t>
        <a:bodyPr/>
        <a:lstStyle/>
        <a:p>
          <a:endParaRPr lang="en-US"/>
        </a:p>
      </dgm:t>
    </dgm:pt>
    <dgm:pt modelId="{502F5BDC-7E88-48DE-9273-BB73C715D4E0}" type="pres">
      <dgm:prSet presAssocID="{9F218D10-B03C-4B91-BA59-DA7513693BAA}" presName="compNode" presStyleCnt="0"/>
      <dgm:spPr/>
      <dgm:t>
        <a:bodyPr/>
        <a:lstStyle/>
        <a:p>
          <a:endParaRPr lang="en-US"/>
        </a:p>
      </dgm:t>
    </dgm:pt>
    <dgm:pt modelId="{B83D2F2C-40A2-42BD-BF80-280AAE9DD5CA}" type="pres">
      <dgm:prSet presAssocID="{9F218D10-B03C-4B91-BA59-DA7513693BAA}" presName="noGeometry" presStyleCnt="0"/>
      <dgm:spPr/>
      <dgm:t>
        <a:bodyPr/>
        <a:lstStyle/>
        <a:p>
          <a:endParaRPr lang="en-US"/>
        </a:p>
      </dgm:t>
    </dgm:pt>
    <dgm:pt modelId="{4D10A7DE-3CC5-4844-B25A-47E47E956291}" type="pres">
      <dgm:prSet presAssocID="{9F218D10-B03C-4B91-BA59-DA7513693BAA}" presName="childTextVisible" presStyleLbl="bgAccFollowNode1" presStyleIdx="2" presStyleCnt="3" custScaleX="114596" custLinFactNeighborX="-12323" custLinFactNeighborY="3480">
        <dgm:presLayoutVars>
          <dgm:bulletEnabled val="1"/>
        </dgm:presLayoutVars>
      </dgm:prSet>
      <dgm:spPr/>
      <dgm:t>
        <a:bodyPr/>
        <a:lstStyle/>
        <a:p>
          <a:endParaRPr lang="en-US"/>
        </a:p>
      </dgm:t>
    </dgm:pt>
    <dgm:pt modelId="{710A02B4-EE93-4DF6-8FE6-DFD3AE0D8264}" type="pres">
      <dgm:prSet presAssocID="{9F218D10-B03C-4B91-BA59-DA7513693BAA}" presName="childTextHidden" presStyleLbl="bgAccFollowNode1" presStyleIdx="2" presStyleCnt="3"/>
      <dgm:spPr/>
      <dgm:t>
        <a:bodyPr/>
        <a:lstStyle/>
        <a:p>
          <a:endParaRPr lang="en-US"/>
        </a:p>
      </dgm:t>
    </dgm:pt>
    <dgm:pt modelId="{B6B3BE45-B7CD-43F8-80B2-3C36F37A57EB}" type="pres">
      <dgm:prSet presAssocID="{9F218D10-B03C-4B91-BA59-DA7513693BAA}" presName="parentText" presStyleLbl="node1" presStyleIdx="2" presStyleCnt="3" custLinFactNeighborX="-34622" custLinFactNeighborY="5396">
        <dgm:presLayoutVars>
          <dgm:chMax val="1"/>
          <dgm:bulletEnabled val="1"/>
        </dgm:presLayoutVars>
      </dgm:prSet>
      <dgm:spPr/>
      <dgm:t>
        <a:bodyPr/>
        <a:lstStyle/>
        <a:p>
          <a:endParaRPr lang="en-US"/>
        </a:p>
      </dgm:t>
    </dgm:pt>
  </dgm:ptLst>
  <dgm:cxnLst>
    <dgm:cxn modelId="{A72A354A-B81C-4245-925C-FB975BC1CB12}" type="presOf" srcId="{7CC96C29-8C0C-4976-94CC-1421218DA590}" destId="{131FA182-0564-4A4B-9791-4E79843EFBE0}" srcOrd="1" destOrd="2" presId="urn:microsoft.com/office/officeart/2005/8/layout/hProcess6"/>
    <dgm:cxn modelId="{F2272646-A61B-4FC5-A006-A044B6F6D52A}" type="presOf" srcId="{92C5324B-4241-4C8E-A80B-75CA499DF8F0}" destId="{131FA182-0564-4A4B-9791-4E79843EFBE0}" srcOrd="1" destOrd="0" presId="urn:microsoft.com/office/officeart/2005/8/layout/hProcess6"/>
    <dgm:cxn modelId="{56366864-2341-490C-A24E-FADAEE5ADE55}" srcId="{9F218D10-B03C-4B91-BA59-DA7513693BAA}" destId="{1F5EE320-69A5-4D58-B4B9-996525E9FD9D}" srcOrd="1" destOrd="0" parTransId="{F19DA431-91DA-4382-9614-790DBCE33407}" sibTransId="{79FD316E-B963-41D8-B15B-8D88673189CB}"/>
    <dgm:cxn modelId="{9C647D46-8818-4AE8-9BAC-C1F24C5B910F}" type="presOf" srcId="{38C8533E-E4F8-4C7E-8456-C258E939EAAB}" destId="{AD3E326E-2A8E-4F04-A931-C6E59BB963C6}" srcOrd="0" destOrd="2" presId="urn:microsoft.com/office/officeart/2005/8/layout/hProcess6"/>
    <dgm:cxn modelId="{CD7F37E2-0B79-4BA5-831B-135EDC7DFF8E}" type="presOf" srcId="{1F5EE320-69A5-4D58-B4B9-996525E9FD9D}" destId="{4D10A7DE-3CC5-4844-B25A-47E47E956291}" srcOrd="0" destOrd="1" presId="urn:microsoft.com/office/officeart/2005/8/layout/hProcess6"/>
    <dgm:cxn modelId="{447D61CC-0E2B-4EB9-820C-2ABB72E64782}" type="presOf" srcId="{3BAAA0CA-4191-4557-AAB6-0172C53E8169}" destId="{3042E573-4E0E-41D1-AF7E-4DF54252BA2D}" srcOrd="1" destOrd="0" presId="urn:microsoft.com/office/officeart/2005/8/layout/hProcess6"/>
    <dgm:cxn modelId="{3A5466D9-B241-41DC-B6D5-90ED47BD3EBB}" type="presOf" srcId="{3BAAA0CA-4191-4557-AAB6-0172C53E8169}" destId="{AD3E326E-2A8E-4F04-A931-C6E59BB963C6}" srcOrd="0" destOrd="0" presId="urn:microsoft.com/office/officeart/2005/8/layout/hProcess6"/>
    <dgm:cxn modelId="{F45D228D-C4E8-4BA5-B23F-2673D0735516}" type="presOf" srcId="{E5A6D378-559C-4516-9855-F9213E12D784}" destId="{3042E573-4E0E-41D1-AF7E-4DF54252BA2D}" srcOrd="1" destOrd="1" presId="urn:microsoft.com/office/officeart/2005/8/layout/hProcess6"/>
    <dgm:cxn modelId="{6336038D-C6C4-4F7C-B5AC-797549A70962}" srcId="{2F4B4E57-EA97-4A57-9224-B3C6DC719E4B}" destId="{7CC96C29-8C0C-4976-94CC-1421218DA590}" srcOrd="2" destOrd="0" parTransId="{63F4D159-39A9-4195-AE97-7AC61DD120E8}" sibTransId="{3CEF7587-DA3D-4E62-AAA8-944321E34B90}"/>
    <dgm:cxn modelId="{363EDA3B-9FD7-42C2-AEB6-F93DB23E86A4}" type="presOf" srcId="{E5A6D378-559C-4516-9855-F9213E12D784}" destId="{AD3E326E-2A8E-4F04-A931-C6E59BB963C6}" srcOrd="0" destOrd="1" presId="urn:microsoft.com/office/officeart/2005/8/layout/hProcess6"/>
    <dgm:cxn modelId="{A8DDA1E1-A864-4C79-94DC-A0B831FE4E1B}" type="presOf" srcId="{B13D55FB-1998-4918-B2B6-028C05D34B78}" destId="{4D10A7DE-3CC5-4844-B25A-47E47E956291}" srcOrd="0" destOrd="0" presId="urn:microsoft.com/office/officeart/2005/8/layout/hProcess6"/>
    <dgm:cxn modelId="{8B50AC83-A94E-40A0-8A5C-19AB2BA4F04B}" type="presOf" srcId="{9F218D10-B03C-4B91-BA59-DA7513693BAA}" destId="{B6B3BE45-B7CD-43F8-80B2-3C36F37A57EB}" srcOrd="0" destOrd="0" presId="urn:microsoft.com/office/officeart/2005/8/layout/hProcess6"/>
    <dgm:cxn modelId="{3A422327-90F6-45E1-8644-3EC1792AE308}" srcId="{B8AD418B-2744-4914-8570-F6DB47E05D0B}" destId="{0CCC9124-D650-4B76-84B9-C94CA138F570}" srcOrd="3" destOrd="0" parTransId="{3511F659-79AB-41D6-8005-75A284EB702D}" sibTransId="{1B1C1BA8-4411-4467-8464-FE709E0F6CE2}"/>
    <dgm:cxn modelId="{1A344878-B390-43F8-A227-13418358D49C}" type="presOf" srcId="{1F5EE320-69A5-4D58-B4B9-996525E9FD9D}" destId="{710A02B4-EE93-4DF6-8FE6-DFD3AE0D8264}" srcOrd="1" destOrd="1" presId="urn:microsoft.com/office/officeart/2005/8/layout/hProcess6"/>
    <dgm:cxn modelId="{68FD6E0A-1CB0-4ABA-86FE-C0E8DA11C646}" type="presOf" srcId="{0CCC9124-D650-4B76-84B9-C94CA138F570}" destId="{AD3E326E-2A8E-4F04-A931-C6E59BB963C6}" srcOrd="0" destOrd="3" presId="urn:microsoft.com/office/officeart/2005/8/layout/hProcess6"/>
    <dgm:cxn modelId="{AE0AC016-CD48-4F89-9270-31E9FA21BE86}" type="presOf" srcId="{B13D55FB-1998-4918-B2B6-028C05D34B78}" destId="{710A02B4-EE93-4DF6-8FE6-DFD3AE0D8264}" srcOrd="1" destOrd="0" presId="urn:microsoft.com/office/officeart/2005/8/layout/hProcess6"/>
    <dgm:cxn modelId="{24DCB7D5-50F8-4E7A-971A-FCA7029B381D}" type="presOf" srcId="{0CCC9124-D650-4B76-84B9-C94CA138F570}" destId="{3042E573-4E0E-41D1-AF7E-4DF54252BA2D}" srcOrd="1" destOrd="3" presId="urn:microsoft.com/office/officeart/2005/8/layout/hProcess6"/>
    <dgm:cxn modelId="{04AC6359-AAE0-432C-B9B2-3E666049FD0D}" srcId="{9F218D10-B03C-4B91-BA59-DA7513693BAA}" destId="{B13D55FB-1998-4918-B2B6-028C05D34B78}" srcOrd="0" destOrd="0" parTransId="{4BA923E0-3741-4A5F-8AB8-4F9B6FC95594}" sibTransId="{F4E7FAD8-2A14-4778-9FD4-B94F0C163F5D}"/>
    <dgm:cxn modelId="{7F5FA9AB-B247-4AAF-BA3D-7AF3B80BDC7D}" type="presOf" srcId="{38C8533E-E4F8-4C7E-8456-C258E939EAAB}" destId="{3042E573-4E0E-41D1-AF7E-4DF54252BA2D}" srcOrd="1" destOrd="2" presId="urn:microsoft.com/office/officeart/2005/8/layout/hProcess6"/>
    <dgm:cxn modelId="{F8155A5F-FEE0-4AC6-B706-077592377510}" srcId="{2F4B4E57-EA97-4A57-9224-B3C6DC719E4B}" destId="{C71BD54D-40A7-49FE-84B4-A2B194F62E92}" srcOrd="1" destOrd="0" parTransId="{3F2E6C2F-A901-4E35-A867-C2AB14BF6FDD}" sibTransId="{29021BAA-CCB6-4EA3-B387-B767EEE7B7AA}"/>
    <dgm:cxn modelId="{41B8445B-8FD2-4D3A-9730-3069B15EC5E7}" srcId="{2F4B4E57-EA97-4A57-9224-B3C6DC719E4B}" destId="{92C5324B-4241-4C8E-A80B-75CA499DF8F0}" srcOrd="0" destOrd="0" parTransId="{2161550F-513C-4A60-97E0-33C06E51D7CE}" sibTransId="{B022F9CF-28C0-4516-9BC2-69549BAE8FFF}"/>
    <dgm:cxn modelId="{133DDA37-D18D-4BEB-B964-11674F2B221D}" srcId="{B8AD418B-2744-4914-8570-F6DB47E05D0B}" destId="{E5A6D378-559C-4516-9855-F9213E12D784}" srcOrd="1" destOrd="0" parTransId="{C072ACA6-838C-4FDA-A63B-7E346666DE47}" sibTransId="{0DC292D4-3CFF-4DFF-92E9-7740B36437A5}"/>
    <dgm:cxn modelId="{6211A378-F1D1-43DF-9A10-92518092B601}" type="presOf" srcId="{7CC96C29-8C0C-4976-94CC-1421218DA590}" destId="{778C7809-2F21-4670-8D2E-B103B82BCADD}" srcOrd="0" destOrd="2" presId="urn:microsoft.com/office/officeart/2005/8/layout/hProcess6"/>
    <dgm:cxn modelId="{726F3648-916B-4466-9001-4C03F1955855}" type="presOf" srcId="{C71BD54D-40A7-49FE-84B4-A2B194F62E92}" destId="{778C7809-2F21-4670-8D2E-B103B82BCADD}" srcOrd="0" destOrd="1" presId="urn:microsoft.com/office/officeart/2005/8/layout/hProcess6"/>
    <dgm:cxn modelId="{0609F879-80FC-4BBD-AEE4-8DDF76E169BE}" srcId="{B8AD418B-2744-4914-8570-F6DB47E05D0B}" destId="{38C8533E-E4F8-4C7E-8456-C258E939EAAB}" srcOrd="2" destOrd="0" parTransId="{34D7719A-162A-43BE-ADFB-FF825712E9EC}" sibTransId="{AC9CB186-A224-4EA1-9606-B71BEE1EAD1F}"/>
    <dgm:cxn modelId="{7D8A2C40-EBD0-4592-8D56-F0DA9334F2A5}" type="presOf" srcId="{453CB10B-CF2F-42A4-9679-309C53A838B2}" destId="{91A25C77-68E5-4CBC-A545-6C7F15CB2A3A}" srcOrd="0" destOrd="0" presId="urn:microsoft.com/office/officeart/2005/8/layout/hProcess6"/>
    <dgm:cxn modelId="{A7C855E9-F43B-4480-B541-C349914645DB}" type="presOf" srcId="{92C5324B-4241-4C8E-A80B-75CA499DF8F0}" destId="{778C7809-2F21-4670-8D2E-B103B82BCADD}" srcOrd="0" destOrd="0" presId="urn:microsoft.com/office/officeart/2005/8/layout/hProcess6"/>
    <dgm:cxn modelId="{4787A51B-A2DF-401B-B816-65B9E282C37F}" srcId="{453CB10B-CF2F-42A4-9679-309C53A838B2}" destId="{9F218D10-B03C-4B91-BA59-DA7513693BAA}" srcOrd="2" destOrd="0" parTransId="{69E71837-09F0-4C61-B7DA-12009B1C375B}" sibTransId="{B98207CD-057E-41E3-9266-33B9BCE8F4DA}"/>
    <dgm:cxn modelId="{68EE846A-999B-4AD9-AD87-1E9AA545C131}" type="presOf" srcId="{2F4B4E57-EA97-4A57-9224-B3C6DC719E4B}" destId="{72192730-4CEA-4323-A3D5-A8B2AA9D9B36}" srcOrd="0" destOrd="0" presId="urn:microsoft.com/office/officeart/2005/8/layout/hProcess6"/>
    <dgm:cxn modelId="{65F210A7-CB41-45E8-93A5-D19CF89762B5}" srcId="{B8AD418B-2744-4914-8570-F6DB47E05D0B}" destId="{3BAAA0CA-4191-4557-AAB6-0172C53E8169}" srcOrd="0" destOrd="0" parTransId="{05229346-BE9F-47EB-B5F0-99B5DC04DF2C}" sibTransId="{3E99C3CA-C9E1-4824-A1ED-6133009D6453}"/>
    <dgm:cxn modelId="{B56E05B6-CED4-4883-AFB0-54FD9DD40D5D}" type="presOf" srcId="{B8AD418B-2744-4914-8570-F6DB47E05D0B}" destId="{9C73D1B9-9E79-49E5-A2E3-72D644FFA914}" srcOrd="0" destOrd="0" presId="urn:microsoft.com/office/officeart/2005/8/layout/hProcess6"/>
    <dgm:cxn modelId="{7E6947FB-0C75-4F30-AB29-E3FD782990AE}" srcId="{453CB10B-CF2F-42A4-9679-309C53A838B2}" destId="{B8AD418B-2744-4914-8570-F6DB47E05D0B}" srcOrd="1" destOrd="0" parTransId="{24A230F3-1645-4BE1-849F-D085227E12EA}" sibTransId="{BF778CB9-D67F-4E5C-AB94-38B71F7FA88D}"/>
    <dgm:cxn modelId="{0DBF0FFA-7366-4B88-A957-0B8AFF201C5D}" srcId="{453CB10B-CF2F-42A4-9679-309C53A838B2}" destId="{2F4B4E57-EA97-4A57-9224-B3C6DC719E4B}" srcOrd="0" destOrd="0" parTransId="{3123F46D-1760-4649-B606-F17D1FFF2648}" sibTransId="{ED1E4F55-747F-4DEE-BDC0-868433F26D8C}"/>
    <dgm:cxn modelId="{3AD23148-97BB-4233-AEB9-93705AECF358}" type="presOf" srcId="{C71BD54D-40A7-49FE-84B4-A2B194F62E92}" destId="{131FA182-0564-4A4B-9791-4E79843EFBE0}" srcOrd="1" destOrd="1" presId="urn:microsoft.com/office/officeart/2005/8/layout/hProcess6"/>
    <dgm:cxn modelId="{C5B00C69-0869-409F-9D8E-E57BAEF8362D}" type="presParOf" srcId="{91A25C77-68E5-4CBC-A545-6C7F15CB2A3A}" destId="{5290F245-3C07-4011-8F00-02AEB9E3C2DE}" srcOrd="0" destOrd="0" presId="urn:microsoft.com/office/officeart/2005/8/layout/hProcess6"/>
    <dgm:cxn modelId="{0B69038C-20B7-4CA6-A288-B8E71373F255}" type="presParOf" srcId="{5290F245-3C07-4011-8F00-02AEB9E3C2DE}" destId="{47A3D8B1-AFD8-4E9D-95E8-44209F7B86EE}" srcOrd="0" destOrd="0" presId="urn:microsoft.com/office/officeart/2005/8/layout/hProcess6"/>
    <dgm:cxn modelId="{00D85AEE-4001-459F-A2C6-8726E2554141}" type="presParOf" srcId="{5290F245-3C07-4011-8F00-02AEB9E3C2DE}" destId="{778C7809-2F21-4670-8D2E-B103B82BCADD}" srcOrd="1" destOrd="0" presId="urn:microsoft.com/office/officeart/2005/8/layout/hProcess6"/>
    <dgm:cxn modelId="{2BB6A61D-32EF-4842-BBA9-1C1640359BCF}" type="presParOf" srcId="{5290F245-3C07-4011-8F00-02AEB9E3C2DE}" destId="{131FA182-0564-4A4B-9791-4E79843EFBE0}" srcOrd="2" destOrd="0" presId="urn:microsoft.com/office/officeart/2005/8/layout/hProcess6"/>
    <dgm:cxn modelId="{72596C35-4727-4D4B-B68E-199247DEEDF9}" type="presParOf" srcId="{5290F245-3C07-4011-8F00-02AEB9E3C2DE}" destId="{72192730-4CEA-4323-A3D5-A8B2AA9D9B36}" srcOrd="3" destOrd="0" presId="urn:microsoft.com/office/officeart/2005/8/layout/hProcess6"/>
    <dgm:cxn modelId="{6F7D03DC-6D7C-48F5-BC74-021FE8F4EEC2}" type="presParOf" srcId="{91A25C77-68E5-4CBC-A545-6C7F15CB2A3A}" destId="{0DFDEE0B-6CB0-4DBF-B5FA-E74D03157E5E}" srcOrd="1" destOrd="0" presId="urn:microsoft.com/office/officeart/2005/8/layout/hProcess6"/>
    <dgm:cxn modelId="{3F15230B-489C-4885-A259-8A693C71C0C6}" type="presParOf" srcId="{91A25C77-68E5-4CBC-A545-6C7F15CB2A3A}" destId="{8348B045-8168-4EFB-AA52-FF61CBE04883}" srcOrd="2" destOrd="0" presId="urn:microsoft.com/office/officeart/2005/8/layout/hProcess6"/>
    <dgm:cxn modelId="{073D0E13-FFD5-4AD3-935D-03CD7E6E96D6}" type="presParOf" srcId="{8348B045-8168-4EFB-AA52-FF61CBE04883}" destId="{D365963F-AECE-4EC9-986A-6A02FC124BD0}" srcOrd="0" destOrd="0" presId="urn:microsoft.com/office/officeart/2005/8/layout/hProcess6"/>
    <dgm:cxn modelId="{1536E1E4-BD5E-41BC-8BC1-C77154150E3F}" type="presParOf" srcId="{8348B045-8168-4EFB-AA52-FF61CBE04883}" destId="{AD3E326E-2A8E-4F04-A931-C6E59BB963C6}" srcOrd="1" destOrd="0" presId="urn:microsoft.com/office/officeart/2005/8/layout/hProcess6"/>
    <dgm:cxn modelId="{D85E4F3A-7E89-4F19-B75E-A02786BD6AD5}" type="presParOf" srcId="{8348B045-8168-4EFB-AA52-FF61CBE04883}" destId="{3042E573-4E0E-41D1-AF7E-4DF54252BA2D}" srcOrd="2" destOrd="0" presId="urn:microsoft.com/office/officeart/2005/8/layout/hProcess6"/>
    <dgm:cxn modelId="{5FDA80DF-C7C1-4347-BE6F-4B1AE48BA37E}" type="presParOf" srcId="{8348B045-8168-4EFB-AA52-FF61CBE04883}" destId="{9C73D1B9-9E79-49E5-A2E3-72D644FFA914}" srcOrd="3" destOrd="0" presId="urn:microsoft.com/office/officeart/2005/8/layout/hProcess6"/>
    <dgm:cxn modelId="{EC8CCDD2-84A7-4EEB-8B91-B4F57DBA1AD5}" type="presParOf" srcId="{91A25C77-68E5-4CBC-A545-6C7F15CB2A3A}" destId="{69149711-6CFC-427F-8FA4-CC29EB2DE4B1}" srcOrd="3" destOrd="0" presId="urn:microsoft.com/office/officeart/2005/8/layout/hProcess6"/>
    <dgm:cxn modelId="{31D55619-9ED9-4A52-8647-CEBB2AE45E9D}" type="presParOf" srcId="{91A25C77-68E5-4CBC-A545-6C7F15CB2A3A}" destId="{502F5BDC-7E88-48DE-9273-BB73C715D4E0}" srcOrd="4" destOrd="0" presId="urn:microsoft.com/office/officeart/2005/8/layout/hProcess6"/>
    <dgm:cxn modelId="{1D872F4B-B543-43DB-8E89-1AE8CF153A44}" type="presParOf" srcId="{502F5BDC-7E88-48DE-9273-BB73C715D4E0}" destId="{B83D2F2C-40A2-42BD-BF80-280AAE9DD5CA}" srcOrd="0" destOrd="0" presId="urn:microsoft.com/office/officeart/2005/8/layout/hProcess6"/>
    <dgm:cxn modelId="{CBBF5E62-1F64-47FD-971E-531591CF8534}" type="presParOf" srcId="{502F5BDC-7E88-48DE-9273-BB73C715D4E0}" destId="{4D10A7DE-3CC5-4844-B25A-47E47E956291}" srcOrd="1" destOrd="0" presId="urn:microsoft.com/office/officeart/2005/8/layout/hProcess6"/>
    <dgm:cxn modelId="{4882FAAD-3EDC-475F-84DE-48E7FCC47CC7}" type="presParOf" srcId="{502F5BDC-7E88-48DE-9273-BB73C715D4E0}" destId="{710A02B4-EE93-4DF6-8FE6-DFD3AE0D8264}" srcOrd="2" destOrd="0" presId="urn:microsoft.com/office/officeart/2005/8/layout/hProcess6"/>
    <dgm:cxn modelId="{25270D2F-D025-43F4-9CF6-E567FDECF934}" type="presParOf" srcId="{502F5BDC-7E88-48DE-9273-BB73C715D4E0}" destId="{B6B3BE45-B7CD-43F8-80B2-3C36F37A57EB}" srcOrd="3" destOrd="0" presId="urn:microsoft.com/office/officeart/2005/8/layout/hProcess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2F439D-A19B-4AB7-BF65-A78D02E46E0D}" type="doc">
      <dgm:prSet loTypeId="urn:microsoft.com/office/officeart/2005/8/layout/hProcess7" loCatId="list" qsTypeId="urn:microsoft.com/office/officeart/2005/8/quickstyle/simple1" qsCatId="simple" csTypeId="urn:microsoft.com/office/officeart/2005/8/colors/accent3_3" csCatId="accent3" phldr="1"/>
      <dgm:spPr/>
      <dgm:t>
        <a:bodyPr/>
        <a:lstStyle/>
        <a:p>
          <a:endParaRPr lang="en-US"/>
        </a:p>
      </dgm:t>
    </dgm:pt>
    <dgm:pt modelId="{4EC087BA-AB92-48FB-A61B-74C05FDA6F82}">
      <dgm:prSet phldrT="[Text]"/>
      <dgm:spPr/>
      <dgm:t>
        <a:bodyPr/>
        <a:lstStyle/>
        <a:p>
          <a:r>
            <a:rPr lang="en-US" dirty="0" smtClean="0"/>
            <a:t>Identify</a:t>
          </a:r>
          <a:endParaRPr lang="en-US" dirty="0"/>
        </a:p>
      </dgm:t>
    </dgm:pt>
    <dgm:pt modelId="{757A2E6E-A42A-4980-A3FD-8315DA9D38FB}" type="parTrans" cxnId="{D875A5B0-EA8C-47CA-9A58-185A01F39C68}">
      <dgm:prSet/>
      <dgm:spPr/>
      <dgm:t>
        <a:bodyPr/>
        <a:lstStyle/>
        <a:p>
          <a:endParaRPr lang="en-US"/>
        </a:p>
      </dgm:t>
    </dgm:pt>
    <dgm:pt modelId="{E874D1D9-7002-4E27-BEDA-B6EA877A8C5B}" type="sibTrans" cxnId="{D875A5B0-EA8C-47CA-9A58-185A01F39C68}">
      <dgm:prSet/>
      <dgm:spPr/>
      <dgm:t>
        <a:bodyPr/>
        <a:lstStyle/>
        <a:p>
          <a:endParaRPr lang="en-US"/>
        </a:p>
      </dgm:t>
    </dgm:pt>
    <dgm:pt modelId="{C0AE441D-958A-4B2A-8E7B-0B76809EC858}">
      <dgm:prSet phldrT="[Text]" custT="1"/>
      <dgm:spPr/>
      <dgm:t>
        <a:bodyPr/>
        <a:lstStyle/>
        <a:p>
          <a:r>
            <a:rPr lang="en-US" sz="1800" dirty="0" smtClean="0">
              <a:solidFill>
                <a:schemeClr val="bg1"/>
              </a:solidFill>
            </a:rPr>
            <a:t>Need Identification &amp; Analysis </a:t>
          </a:r>
          <a:endParaRPr lang="en-US" sz="1800" dirty="0">
            <a:solidFill>
              <a:schemeClr val="bg1"/>
            </a:solidFill>
          </a:endParaRPr>
        </a:p>
      </dgm:t>
    </dgm:pt>
    <dgm:pt modelId="{83384DDA-9574-4C64-B673-58C7466ECC97}" type="parTrans" cxnId="{37AC7E46-A8CC-447F-8AC9-0F8F8611303A}">
      <dgm:prSet/>
      <dgm:spPr/>
      <dgm:t>
        <a:bodyPr/>
        <a:lstStyle/>
        <a:p>
          <a:endParaRPr lang="en-US"/>
        </a:p>
      </dgm:t>
    </dgm:pt>
    <dgm:pt modelId="{7691D168-253C-4991-BDE7-5304674BF57E}" type="sibTrans" cxnId="{37AC7E46-A8CC-447F-8AC9-0F8F8611303A}">
      <dgm:prSet/>
      <dgm:spPr/>
      <dgm:t>
        <a:bodyPr/>
        <a:lstStyle/>
        <a:p>
          <a:endParaRPr lang="en-US"/>
        </a:p>
      </dgm:t>
    </dgm:pt>
    <dgm:pt modelId="{B19AA72E-D615-4810-AD79-158C4C5BD148}">
      <dgm:prSet phldrT="[Text]"/>
      <dgm:spPr/>
      <dgm:t>
        <a:bodyPr/>
        <a:lstStyle/>
        <a:p>
          <a:r>
            <a:rPr lang="en-US" dirty="0" smtClean="0"/>
            <a:t>Plan &amp; Implement</a:t>
          </a:r>
          <a:endParaRPr lang="en-US" dirty="0"/>
        </a:p>
      </dgm:t>
    </dgm:pt>
    <dgm:pt modelId="{494B5885-3A75-4473-A29D-2AB6C46CE473}" type="parTrans" cxnId="{24CC21EF-8DC1-4836-94AD-6A9EC3F99D0B}">
      <dgm:prSet/>
      <dgm:spPr/>
      <dgm:t>
        <a:bodyPr/>
        <a:lstStyle/>
        <a:p>
          <a:endParaRPr lang="en-US"/>
        </a:p>
      </dgm:t>
    </dgm:pt>
    <dgm:pt modelId="{5C7B2757-A311-471F-8567-2747A6DD5C21}" type="sibTrans" cxnId="{24CC21EF-8DC1-4836-94AD-6A9EC3F99D0B}">
      <dgm:prSet/>
      <dgm:spPr/>
      <dgm:t>
        <a:bodyPr/>
        <a:lstStyle/>
        <a:p>
          <a:endParaRPr lang="en-US"/>
        </a:p>
      </dgm:t>
    </dgm:pt>
    <dgm:pt modelId="{225A4382-FB5B-4417-855A-87AC03E944AF}">
      <dgm:prSet phldrT="[Text]" custT="1"/>
      <dgm:spPr/>
      <dgm:t>
        <a:bodyPr/>
        <a:lstStyle/>
        <a:p>
          <a:r>
            <a:rPr lang="en-US" sz="1800" dirty="0" smtClean="0"/>
            <a:t>Creation of Vision</a:t>
          </a:r>
          <a:endParaRPr lang="en-US" sz="1800" dirty="0"/>
        </a:p>
      </dgm:t>
    </dgm:pt>
    <dgm:pt modelId="{1D5F1FB7-C6EF-40B9-97FA-1881AE689027}" type="parTrans" cxnId="{96827680-D320-4046-BC65-8182F945A780}">
      <dgm:prSet/>
      <dgm:spPr/>
      <dgm:t>
        <a:bodyPr/>
        <a:lstStyle/>
        <a:p>
          <a:endParaRPr lang="en-US"/>
        </a:p>
      </dgm:t>
    </dgm:pt>
    <dgm:pt modelId="{A1871888-CF01-42B0-8EFA-E8C94C89B14C}" type="sibTrans" cxnId="{96827680-D320-4046-BC65-8182F945A780}">
      <dgm:prSet/>
      <dgm:spPr/>
      <dgm:t>
        <a:bodyPr/>
        <a:lstStyle/>
        <a:p>
          <a:endParaRPr lang="en-US"/>
        </a:p>
      </dgm:t>
    </dgm:pt>
    <dgm:pt modelId="{311EC9AC-A2B6-431E-8425-2646F31DF6F0}">
      <dgm:prSet phldrT="[Text]"/>
      <dgm:spPr/>
      <dgm:t>
        <a:bodyPr/>
        <a:lstStyle/>
        <a:p>
          <a:r>
            <a:rPr lang="en-US" dirty="0" smtClean="0"/>
            <a:t>Monitor &amp; Improve</a:t>
          </a:r>
          <a:endParaRPr lang="en-US" dirty="0"/>
        </a:p>
      </dgm:t>
    </dgm:pt>
    <dgm:pt modelId="{73C18465-0F63-488B-B9D4-49E02C2A70A9}" type="parTrans" cxnId="{46C65622-75AA-44DD-8FE6-604026D315BA}">
      <dgm:prSet/>
      <dgm:spPr/>
      <dgm:t>
        <a:bodyPr/>
        <a:lstStyle/>
        <a:p>
          <a:endParaRPr lang="en-US"/>
        </a:p>
      </dgm:t>
    </dgm:pt>
    <dgm:pt modelId="{07D60C73-7218-4AFA-A307-96BB0674175E}" type="sibTrans" cxnId="{46C65622-75AA-44DD-8FE6-604026D315BA}">
      <dgm:prSet/>
      <dgm:spPr/>
      <dgm:t>
        <a:bodyPr/>
        <a:lstStyle/>
        <a:p>
          <a:endParaRPr lang="en-US"/>
        </a:p>
      </dgm:t>
    </dgm:pt>
    <dgm:pt modelId="{07BDE87D-E52C-4756-B2EF-B8F5F5061980}">
      <dgm:prSet phldrT="[Text]" custT="1"/>
      <dgm:spPr/>
      <dgm:t>
        <a:bodyPr/>
        <a:lstStyle/>
        <a:p>
          <a:r>
            <a:rPr lang="en-US" sz="1800" dirty="0" smtClean="0"/>
            <a:t>Progress Monitoring</a:t>
          </a:r>
          <a:endParaRPr lang="en-US" sz="1800" dirty="0"/>
        </a:p>
      </dgm:t>
    </dgm:pt>
    <dgm:pt modelId="{058C6AA8-22B1-48BF-AF6E-AF63D4229271}" type="parTrans" cxnId="{3A7BA937-0C2A-4159-B940-1E83BD644D2E}">
      <dgm:prSet/>
      <dgm:spPr/>
      <dgm:t>
        <a:bodyPr/>
        <a:lstStyle/>
        <a:p>
          <a:endParaRPr lang="en-US"/>
        </a:p>
      </dgm:t>
    </dgm:pt>
    <dgm:pt modelId="{B068D39C-49C6-4022-9E01-4DFC47C8E83E}" type="sibTrans" cxnId="{3A7BA937-0C2A-4159-B940-1E83BD644D2E}">
      <dgm:prSet/>
      <dgm:spPr/>
      <dgm:t>
        <a:bodyPr/>
        <a:lstStyle/>
        <a:p>
          <a:endParaRPr lang="en-US"/>
        </a:p>
      </dgm:t>
    </dgm:pt>
    <dgm:pt modelId="{578822D0-BC2A-466B-8BB1-19ECA978D4EA}">
      <dgm:prSet phldrT="[Text]" custT="1"/>
      <dgm:spPr/>
      <dgm:t>
        <a:bodyPr/>
        <a:lstStyle/>
        <a:p>
          <a:r>
            <a:rPr lang="en-US" sz="1800" dirty="0" smtClean="0">
              <a:solidFill>
                <a:schemeClr val="bg1"/>
              </a:solidFill>
            </a:rPr>
            <a:t>Need Description</a:t>
          </a:r>
          <a:endParaRPr lang="en-US" sz="1800" dirty="0">
            <a:solidFill>
              <a:schemeClr val="bg1"/>
            </a:solidFill>
          </a:endParaRPr>
        </a:p>
      </dgm:t>
    </dgm:pt>
    <dgm:pt modelId="{2C39C5F0-BC3D-47C0-829E-364FB97DF47B}" type="parTrans" cxnId="{1ADDB513-0FC2-48FA-A70D-089E1C595CCF}">
      <dgm:prSet/>
      <dgm:spPr/>
      <dgm:t>
        <a:bodyPr/>
        <a:lstStyle/>
        <a:p>
          <a:endParaRPr lang="en-US"/>
        </a:p>
      </dgm:t>
    </dgm:pt>
    <dgm:pt modelId="{DBCD34C4-B0D3-436E-BD97-B87F792EC643}" type="sibTrans" cxnId="{1ADDB513-0FC2-48FA-A70D-089E1C595CCF}">
      <dgm:prSet/>
      <dgm:spPr/>
      <dgm:t>
        <a:bodyPr/>
        <a:lstStyle/>
        <a:p>
          <a:endParaRPr lang="en-US"/>
        </a:p>
      </dgm:t>
    </dgm:pt>
    <dgm:pt modelId="{8A501760-1D17-4B4F-BDF1-CC9A25497524}">
      <dgm:prSet phldrT="[Text]" custT="1"/>
      <dgm:spPr/>
      <dgm:t>
        <a:bodyPr/>
        <a:lstStyle/>
        <a:p>
          <a:r>
            <a:rPr lang="en-US" sz="1800" dirty="0" smtClean="0">
              <a:solidFill>
                <a:schemeClr val="bg1"/>
              </a:solidFill>
            </a:rPr>
            <a:t>Approaches Identification</a:t>
          </a:r>
          <a:endParaRPr lang="en-US" sz="1800" dirty="0">
            <a:solidFill>
              <a:schemeClr val="bg1"/>
            </a:solidFill>
          </a:endParaRPr>
        </a:p>
      </dgm:t>
    </dgm:pt>
    <dgm:pt modelId="{2554E19E-8AC9-4BE8-ADE9-07257D55D242}" type="parTrans" cxnId="{680BDA21-F4F1-4921-B943-22A29E4C43D6}">
      <dgm:prSet/>
      <dgm:spPr/>
      <dgm:t>
        <a:bodyPr/>
        <a:lstStyle/>
        <a:p>
          <a:endParaRPr lang="en-US"/>
        </a:p>
      </dgm:t>
    </dgm:pt>
    <dgm:pt modelId="{13E04317-8837-4151-9D18-50F894FE6F83}" type="sibTrans" cxnId="{680BDA21-F4F1-4921-B943-22A29E4C43D6}">
      <dgm:prSet/>
      <dgm:spPr/>
      <dgm:t>
        <a:bodyPr/>
        <a:lstStyle/>
        <a:p>
          <a:endParaRPr lang="en-US"/>
        </a:p>
      </dgm:t>
    </dgm:pt>
    <dgm:pt modelId="{CDECFB58-AC41-4A58-9C06-B42A1AB0974A}">
      <dgm:prSet phldrT="[Text]" custT="1"/>
      <dgm:spPr/>
      <dgm:t>
        <a:bodyPr/>
        <a:lstStyle/>
        <a:p>
          <a:r>
            <a:rPr lang="en-US" sz="1800" dirty="0" smtClean="0">
              <a:solidFill>
                <a:schemeClr val="bg1"/>
              </a:solidFill>
            </a:rPr>
            <a:t>Approaches assessment &amp; promising approach selection</a:t>
          </a:r>
          <a:endParaRPr lang="en-US" sz="1800" dirty="0">
            <a:solidFill>
              <a:schemeClr val="bg1"/>
            </a:solidFill>
          </a:endParaRPr>
        </a:p>
      </dgm:t>
    </dgm:pt>
    <dgm:pt modelId="{19F22667-C363-4ADE-9A1D-AC6F1F266F44}" type="parTrans" cxnId="{F9DFCA3C-8551-449A-B0FD-C79B456B38A3}">
      <dgm:prSet/>
      <dgm:spPr/>
      <dgm:t>
        <a:bodyPr/>
        <a:lstStyle/>
        <a:p>
          <a:endParaRPr lang="en-US"/>
        </a:p>
      </dgm:t>
    </dgm:pt>
    <dgm:pt modelId="{D853EDB9-212A-420A-AF6F-33F359E4014D}" type="sibTrans" cxnId="{F9DFCA3C-8551-449A-B0FD-C79B456B38A3}">
      <dgm:prSet/>
      <dgm:spPr/>
      <dgm:t>
        <a:bodyPr/>
        <a:lstStyle/>
        <a:p>
          <a:endParaRPr lang="en-US"/>
        </a:p>
      </dgm:t>
    </dgm:pt>
    <dgm:pt modelId="{073A3B24-CF61-45A8-9D2B-6E8CA77118F1}">
      <dgm:prSet phldrT="[Text]" custT="1"/>
      <dgm:spPr/>
      <dgm:t>
        <a:bodyPr/>
        <a:lstStyle/>
        <a:p>
          <a:r>
            <a:rPr lang="en-US" sz="1800" dirty="0" smtClean="0"/>
            <a:t>Mission Development</a:t>
          </a:r>
          <a:endParaRPr lang="en-US" sz="1800" dirty="0"/>
        </a:p>
      </dgm:t>
    </dgm:pt>
    <dgm:pt modelId="{EFFE665F-666A-4D26-A044-82479FD36B2F}" type="parTrans" cxnId="{5AC1E808-A6A5-4B18-8A87-53BFA62191D4}">
      <dgm:prSet/>
      <dgm:spPr/>
      <dgm:t>
        <a:bodyPr/>
        <a:lstStyle/>
        <a:p>
          <a:endParaRPr lang="en-US"/>
        </a:p>
      </dgm:t>
    </dgm:pt>
    <dgm:pt modelId="{B9D8A913-42B5-4B85-9E2B-747402C8F9E0}" type="sibTrans" cxnId="{5AC1E808-A6A5-4B18-8A87-53BFA62191D4}">
      <dgm:prSet/>
      <dgm:spPr/>
      <dgm:t>
        <a:bodyPr/>
        <a:lstStyle/>
        <a:p>
          <a:endParaRPr lang="en-US"/>
        </a:p>
      </dgm:t>
    </dgm:pt>
    <dgm:pt modelId="{7A7033BE-F34E-4718-B398-F57DFB249504}">
      <dgm:prSet phldrT="[Text]" custT="1"/>
      <dgm:spPr/>
      <dgm:t>
        <a:bodyPr/>
        <a:lstStyle/>
        <a:p>
          <a:r>
            <a:rPr lang="en-US" sz="1800" dirty="0" smtClean="0"/>
            <a:t>Setting goals &amp; objectives</a:t>
          </a:r>
          <a:endParaRPr lang="en-US" sz="1800" dirty="0"/>
        </a:p>
      </dgm:t>
    </dgm:pt>
    <dgm:pt modelId="{75736E8E-4DA2-40FF-9897-2E6EC4C20C8E}" type="parTrans" cxnId="{397815F0-28D7-4AC6-8CB2-28E341F641CD}">
      <dgm:prSet/>
      <dgm:spPr/>
      <dgm:t>
        <a:bodyPr/>
        <a:lstStyle/>
        <a:p>
          <a:endParaRPr lang="en-US"/>
        </a:p>
      </dgm:t>
    </dgm:pt>
    <dgm:pt modelId="{6B36A389-37CD-4296-9790-A0E406003EB5}" type="sibTrans" cxnId="{397815F0-28D7-4AC6-8CB2-28E341F641CD}">
      <dgm:prSet/>
      <dgm:spPr/>
      <dgm:t>
        <a:bodyPr/>
        <a:lstStyle/>
        <a:p>
          <a:endParaRPr lang="en-US"/>
        </a:p>
      </dgm:t>
    </dgm:pt>
    <dgm:pt modelId="{A8C41D2A-95AD-49B9-90A0-11F0E5D2EA0F}">
      <dgm:prSet phldrT="[Text]" custT="1"/>
      <dgm:spPr/>
      <dgm:t>
        <a:bodyPr/>
        <a:lstStyle/>
        <a:p>
          <a:r>
            <a:rPr lang="en-US" sz="1800" dirty="0" smtClean="0"/>
            <a:t>Developing Project Strategy</a:t>
          </a:r>
        </a:p>
        <a:p>
          <a:r>
            <a:rPr lang="en-US" sz="1800" dirty="0" smtClean="0"/>
            <a:t>Action planning &amp; implementation</a:t>
          </a:r>
          <a:endParaRPr lang="en-US" sz="1800" dirty="0"/>
        </a:p>
      </dgm:t>
    </dgm:pt>
    <dgm:pt modelId="{B70ECCDB-A7B2-4DA9-9413-B2D67BA8061F}" type="parTrans" cxnId="{63AB0C9D-FF7F-44E0-AE16-864C89407B64}">
      <dgm:prSet/>
      <dgm:spPr/>
      <dgm:t>
        <a:bodyPr/>
        <a:lstStyle/>
        <a:p>
          <a:endParaRPr lang="en-US"/>
        </a:p>
      </dgm:t>
    </dgm:pt>
    <dgm:pt modelId="{45B1E952-30B5-4E5C-BCE8-61214D03F2A4}" type="sibTrans" cxnId="{63AB0C9D-FF7F-44E0-AE16-864C89407B64}">
      <dgm:prSet/>
      <dgm:spPr/>
      <dgm:t>
        <a:bodyPr/>
        <a:lstStyle/>
        <a:p>
          <a:endParaRPr lang="en-US"/>
        </a:p>
      </dgm:t>
    </dgm:pt>
    <dgm:pt modelId="{DB0D6D18-1C04-4B9A-BCE2-A8A04A125E88}">
      <dgm:prSet phldrT="[Text]" custT="1"/>
      <dgm:spPr/>
      <dgm:t>
        <a:bodyPr/>
        <a:lstStyle/>
        <a:p>
          <a:r>
            <a:rPr lang="en-US" sz="1800" dirty="0" smtClean="0"/>
            <a:t>Process Improvement</a:t>
          </a:r>
          <a:endParaRPr lang="en-US" sz="1800" dirty="0"/>
        </a:p>
      </dgm:t>
    </dgm:pt>
    <dgm:pt modelId="{3F3598A3-D6D8-4177-81FE-A35F4733A12B}" type="parTrans" cxnId="{64F2FA21-1277-4649-A4E1-F3B91E4883D0}">
      <dgm:prSet/>
      <dgm:spPr/>
      <dgm:t>
        <a:bodyPr/>
        <a:lstStyle/>
        <a:p>
          <a:endParaRPr lang="en-US"/>
        </a:p>
      </dgm:t>
    </dgm:pt>
    <dgm:pt modelId="{34E794B5-92C3-42DF-A036-21747F271E42}" type="sibTrans" cxnId="{64F2FA21-1277-4649-A4E1-F3B91E4883D0}">
      <dgm:prSet/>
      <dgm:spPr/>
      <dgm:t>
        <a:bodyPr/>
        <a:lstStyle/>
        <a:p>
          <a:endParaRPr lang="en-US"/>
        </a:p>
      </dgm:t>
    </dgm:pt>
    <dgm:pt modelId="{63E5E142-C328-4B6B-92A9-33B5DE1BC06D}">
      <dgm:prSet phldrT="[Text]" custT="1"/>
      <dgm:spPr/>
      <dgm:t>
        <a:bodyPr/>
        <a:lstStyle/>
        <a:p>
          <a:r>
            <a:rPr lang="en-US" sz="1800" dirty="0" smtClean="0"/>
            <a:t>Project Evaluation</a:t>
          </a:r>
          <a:endParaRPr lang="en-US" sz="1800" dirty="0"/>
        </a:p>
      </dgm:t>
    </dgm:pt>
    <dgm:pt modelId="{98DB96DB-8215-4435-83F0-0D14F91D47EF}" type="parTrans" cxnId="{5ED93368-24A1-4D07-80BD-551D1CFF8097}">
      <dgm:prSet/>
      <dgm:spPr/>
      <dgm:t>
        <a:bodyPr/>
        <a:lstStyle/>
        <a:p>
          <a:endParaRPr lang="en-US"/>
        </a:p>
      </dgm:t>
    </dgm:pt>
    <dgm:pt modelId="{BF8FC10B-CA05-4D06-8793-99F02BF6F594}" type="sibTrans" cxnId="{5ED93368-24A1-4D07-80BD-551D1CFF8097}">
      <dgm:prSet/>
      <dgm:spPr/>
      <dgm:t>
        <a:bodyPr/>
        <a:lstStyle/>
        <a:p>
          <a:endParaRPr lang="en-US"/>
        </a:p>
      </dgm:t>
    </dgm:pt>
    <dgm:pt modelId="{A3EE8D25-5AC9-4AF0-9660-BBDBE1537BF7}">
      <dgm:prSet phldrT="[Text]" custT="1"/>
      <dgm:spPr/>
      <dgm:t>
        <a:bodyPr/>
        <a:lstStyle/>
        <a:p>
          <a:r>
            <a:rPr lang="en-US" sz="1800" dirty="0" smtClean="0"/>
            <a:t>Project Improvement</a:t>
          </a:r>
          <a:endParaRPr lang="en-US" sz="1800" dirty="0"/>
        </a:p>
      </dgm:t>
    </dgm:pt>
    <dgm:pt modelId="{96AF8AC3-125A-48FC-8132-3A65629EE7E6}" type="parTrans" cxnId="{511B4875-B8EB-485C-8BA9-14D48A58F1E5}">
      <dgm:prSet/>
      <dgm:spPr/>
      <dgm:t>
        <a:bodyPr/>
        <a:lstStyle/>
        <a:p>
          <a:endParaRPr lang="en-US"/>
        </a:p>
      </dgm:t>
    </dgm:pt>
    <dgm:pt modelId="{658665A7-9FAF-4D4B-878D-79B0326FD52C}" type="sibTrans" cxnId="{511B4875-B8EB-485C-8BA9-14D48A58F1E5}">
      <dgm:prSet/>
      <dgm:spPr/>
      <dgm:t>
        <a:bodyPr/>
        <a:lstStyle/>
        <a:p>
          <a:endParaRPr lang="en-US"/>
        </a:p>
      </dgm:t>
    </dgm:pt>
    <dgm:pt modelId="{BF9B1683-F231-4470-B0DD-F5F3BD194AF2}" type="pres">
      <dgm:prSet presAssocID="{4F2F439D-A19B-4AB7-BF65-A78D02E46E0D}" presName="Name0" presStyleCnt="0">
        <dgm:presLayoutVars>
          <dgm:dir/>
          <dgm:animLvl val="lvl"/>
          <dgm:resizeHandles val="exact"/>
        </dgm:presLayoutVars>
      </dgm:prSet>
      <dgm:spPr/>
      <dgm:t>
        <a:bodyPr/>
        <a:lstStyle/>
        <a:p>
          <a:endParaRPr lang="en-US"/>
        </a:p>
      </dgm:t>
    </dgm:pt>
    <dgm:pt modelId="{A187F7FE-B7D3-47A8-B5DB-5EF63F8A4933}" type="pres">
      <dgm:prSet presAssocID="{4EC087BA-AB92-48FB-A61B-74C05FDA6F82}" presName="compositeNode" presStyleCnt="0">
        <dgm:presLayoutVars>
          <dgm:bulletEnabled val="1"/>
        </dgm:presLayoutVars>
      </dgm:prSet>
      <dgm:spPr/>
    </dgm:pt>
    <dgm:pt modelId="{8B8B2A6F-A929-4934-9466-723A321F8140}" type="pres">
      <dgm:prSet presAssocID="{4EC087BA-AB92-48FB-A61B-74C05FDA6F82}" presName="bgRect" presStyleLbl="node1" presStyleIdx="0" presStyleCnt="3" custAng="0" custScaleX="39985" custLinFactNeighborX="1201"/>
      <dgm:spPr/>
      <dgm:t>
        <a:bodyPr/>
        <a:lstStyle/>
        <a:p>
          <a:endParaRPr lang="en-US"/>
        </a:p>
      </dgm:t>
    </dgm:pt>
    <dgm:pt modelId="{4B4E18DF-0C10-4581-B663-523711870F8A}" type="pres">
      <dgm:prSet presAssocID="{4EC087BA-AB92-48FB-A61B-74C05FDA6F82}" presName="parentNode" presStyleLbl="node1" presStyleIdx="0" presStyleCnt="3">
        <dgm:presLayoutVars>
          <dgm:chMax val="0"/>
          <dgm:bulletEnabled val="1"/>
        </dgm:presLayoutVars>
      </dgm:prSet>
      <dgm:spPr/>
      <dgm:t>
        <a:bodyPr/>
        <a:lstStyle/>
        <a:p>
          <a:endParaRPr lang="en-US"/>
        </a:p>
      </dgm:t>
    </dgm:pt>
    <dgm:pt modelId="{14665F10-BFBF-4167-99CD-3EFDE9AAF9F5}" type="pres">
      <dgm:prSet presAssocID="{4EC087BA-AB92-48FB-A61B-74C05FDA6F82}" presName="childNode" presStyleLbl="node1" presStyleIdx="0" presStyleCnt="3">
        <dgm:presLayoutVars>
          <dgm:bulletEnabled val="1"/>
        </dgm:presLayoutVars>
      </dgm:prSet>
      <dgm:spPr/>
      <dgm:t>
        <a:bodyPr/>
        <a:lstStyle/>
        <a:p>
          <a:endParaRPr lang="en-US"/>
        </a:p>
      </dgm:t>
    </dgm:pt>
    <dgm:pt modelId="{C839D16A-23E4-4207-B64F-7AEBAE272109}" type="pres">
      <dgm:prSet presAssocID="{E874D1D9-7002-4E27-BEDA-B6EA877A8C5B}" presName="hSp" presStyleCnt="0"/>
      <dgm:spPr/>
    </dgm:pt>
    <dgm:pt modelId="{0EF49312-9B98-4135-B05A-D58E3F154A7E}" type="pres">
      <dgm:prSet presAssocID="{E874D1D9-7002-4E27-BEDA-B6EA877A8C5B}" presName="vProcSp" presStyleCnt="0"/>
      <dgm:spPr/>
    </dgm:pt>
    <dgm:pt modelId="{5D9E1DEA-105E-481E-93C4-739DBDC679C4}" type="pres">
      <dgm:prSet presAssocID="{E874D1D9-7002-4E27-BEDA-B6EA877A8C5B}" presName="vSp1" presStyleCnt="0"/>
      <dgm:spPr/>
    </dgm:pt>
    <dgm:pt modelId="{A7D5D972-9D1B-473E-88FE-0AC7E6D08A3A}" type="pres">
      <dgm:prSet presAssocID="{E874D1D9-7002-4E27-BEDA-B6EA877A8C5B}" presName="simulatedConn" presStyleLbl="solidFgAcc1" presStyleIdx="0" presStyleCnt="2" custLinFactNeighborX="-2588" custLinFactNeighborY="40110"/>
      <dgm:spPr/>
    </dgm:pt>
    <dgm:pt modelId="{D0A5FA06-62D8-412D-A390-FC5A4358E297}" type="pres">
      <dgm:prSet presAssocID="{E874D1D9-7002-4E27-BEDA-B6EA877A8C5B}" presName="vSp2" presStyleCnt="0"/>
      <dgm:spPr/>
    </dgm:pt>
    <dgm:pt modelId="{3F4B2DE2-1270-427A-92AB-6B7165AD73B6}" type="pres">
      <dgm:prSet presAssocID="{E874D1D9-7002-4E27-BEDA-B6EA877A8C5B}" presName="sibTrans" presStyleCnt="0"/>
      <dgm:spPr/>
    </dgm:pt>
    <dgm:pt modelId="{54A5DF86-8FC9-425D-974E-6937101BDD4D}" type="pres">
      <dgm:prSet presAssocID="{B19AA72E-D615-4810-AD79-158C4C5BD148}" presName="compositeNode" presStyleCnt="0">
        <dgm:presLayoutVars>
          <dgm:bulletEnabled val="1"/>
        </dgm:presLayoutVars>
      </dgm:prSet>
      <dgm:spPr/>
    </dgm:pt>
    <dgm:pt modelId="{CCD64D0F-D93E-40A6-8EC4-8910553B099E}" type="pres">
      <dgm:prSet presAssocID="{B19AA72E-D615-4810-AD79-158C4C5BD148}" presName="bgRect" presStyleLbl="node1" presStyleIdx="1" presStyleCnt="3" custScaleX="43186" custLinFactNeighborX="2162"/>
      <dgm:spPr/>
      <dgm:t>
        <a:bodyPr/>
        <a:lstStyle/>
        <a:p>
          <a:endParaRPr lang="en-US"/>
        </a:p>
      </dgm:t>
    </dgm:pt>
    <dgm:pt modelId="{F6FD9CB9-B7A5-4DA1-82D4-892D1A962405}" type="pres">
      <dgm:prSet presAssocID="{B19AA72E-D615-4810-AD79-158C4C5BD148}" presName="parentNode" presStyleLbl="node1" presStyleIdx="1" presStyleCnt="3">
        <dgm:presLayoutVars>
          <dgm:chMax val="0"/>
          <dgm:bulletEnabled val="1"/>
        </dgm:presLayoutVars>
      </dgm:prSet>
      <dgm:spPr/>
      <dgm:t>
        <a:bodyPr/>
        <a:lstStyle/>
        <a:p>
          <a:endParaRPr lang="en-US"/>
        </a:p>
      </dgm:t>
    </dgm:pt>
    <dgm:pt modelId="{0A320925-6A79-4C2C-901A-34612FDDCA2A}" type="pres">
      <dgm:prSet presAssocID="{B19AA72E-D615-4810-AD79-158C4C5BD148}" presName="childNode" presStyleLbl="node1" presStyleIdx="1" presStyleCnt="3">
        <dgm:presLayoutVars>
          <dgm:bulletEnabled val="1"/>
        </dgm:presLayoutVars>
      </dgm:prSet>
      <dgm:spPr/>
      <dgm:t>
        <a:bodyPr/>
        <a:lstStyle/>
        <a:p>
          <a:endParaRPr lang="en-US"/>
        </a:p>
      </dgm:t>
    </dgm:pt>
    <dgm:pt modelId="{EE991DFA-F184-4741-91C3-C1076C1D1F28}" type="pres">
      <dgm:prSet presAssocID="{5C7B2757-A311-471F-8567-2747A6DD5C21}" presName="hSp" presStyleCnt="0"/>
      <dgm:spPr/>
    </dgm:pt>
    <dgm:pt modelId="{24650B7F-9CDF-4D4C-A168-EB1FC31F002D}" type="pres">
      <dgm:prSet presAssocID="{5C7B2757-A311-471F-8567-2747A6DD5C21}" presName="vProcSp" presStyleCnt="0"/>
      <dgm:spPr/>
    </dgm:pt>
    <dgm:pt modelId="{4CA907B3-E114-4192-A428-276358C37872}" type="pres">
      <dgm:prSet presAssocID="{5C7B2757-A311-471F-8567-2747A6DD5C21}" presName="vSp1" presStyleCnt="0"/>
      <dgm:spPr/>
    </dgm:pt>
    <dgm:pt modelId="{5679C43D-95AD-4EA8-836D-8348D221DA45}" type="pres">
      <dgm:prSet presAssocID="{5C7B2757-A311-471F-8567-2747A6DD5C21}" presName="simulatedConn" presStyleLbl="solidFgAcc1" presStyleIdx="1" presStyleCnt="2"/>
      <dgm:spPr/>
    </dgm:pt>
    <dgm:pt modelId="{9A92B47F-754E-46D6-B164-A89608B19353}" type="pres">
      <dgm:prSet presAssocID="{5C7B2757-A311-471F-8567-2747A6DD5C21}" presName="vSp2" presStyleCnt="0"/>
      <dgm:spPr/>
    </dgm:pt>
    <dgm:pt modelId="{FA3844E8-1FCF-4ED1-8924-D1E495D02C95}" type="pres">
      <dgm:prSet presAssocID="{5C7B2757-A311-471F-8567-2747A6DD5C21}" presName="sibTrans" presStyleCnt="0"/>
      <dgm:spPr/>
    </dgm:pt>
    <dgm:pt modelId="{8589D617-1224-4745-8FC9-B0ABDB0E124B}" type="pres">
      <dgm:prSet presAssocID="{311EC9AC-A2B6-431E-8425-2646F31DF6F0}" presName="compositeNode" presStyleCnt="0">
        <dgm:presLayoutVars>
          <dgm:bulletEnabled val="1"/>
        </dgm:presLayoutVars>
      </dgm:prSet>
      <dgm:spPr/>
    </dgm:pt>
    <dgm:pt modelId="{66D56BE7-DBAE-4D27-A7BA-3B88A6053939}" type="pres">
      <dgm:prSet presAssocID="{311EC9AC-A2B6-431E-8425-2646F31DF6F0}" presName="bgRect" presStyleLbl="node1" presStyleIdx="2" presStyleCnt="3" custScaleX="38477" custLinFactNeighborX="3699"/>
      <dgm:spPr/>
      <dgm:t>
        <a:bodyPr/>
        <a:lstStyle/>
        <a:p>
          <a:endParaRPr lang="en-US"/>
        </a:p>
      </dgm:t>
    </dgm:pt>
    <dgm:pt modelId="{CF131B15-7868-4550-BD91-33D0F06D96E2}" type="pres">
      <dgm:prSet presAssocID="{311EC9AC-A2B6-431E-8425-2646F31DF6F0}" presName="parentNode" presStyleLbl="node1" presStyleIdx="2" presStyleCnt="3">
        <dgm:presLayoutVars>
          <dgm:chMax val="0"/>
          <dgm:bulletEnabled val="1"/>
        </dgm:presLayoutVars>
      </dgm:prSet>
      <dgm:spPr/>
      <dgm:t>
        <a:bodyPr/>
        <a:lstStyle/>
        <a:p>
          <a:endParaRPr lang="en-US"/>
        </a:p>
      </dgm:t>
    </dgm:pt>
    <dgm:pt modelId="{7B4581A5-CFC5-42A5-8CC9-6A7B324A6BF4}" type="pres">
      <dgm:prSet presAssocID="{311EC9AC-A2B6-431E-8425-2646F31DF6F0}" presName="childNode" presStyleLbl="node1" presStyleIdx="2" presStyleCnt="3">
        <dgm:presLayoutVars>
          <dgm:bulletEnabled val="1"/>
        </dgm:presLayoutVars>
      </dgm:prSet>
      <dgm:spPr/>
      <dgm:t>
        <a:bodyPr/>
        <a:lstStyle/>
        <a:p>
          <a:endParaRPr lang="en-US"/>
        </a:p>
      </dgm:t>
    </dgm:pt>
  </dgm:ptLst>
  <dgm:cxnLst>
    <dgm:cxn modelId="{73F08897-9D67-44C3-BB21-B26A423D4FC4}" type="presOf" srcId="{073A3B24-CF61-45A8-9D2B-6E8CA77118F1}" destId="{0A320925-6A79-4C2C-901A-34612FDDCA2A}" srcOrd="0" destOrd="1" presId="urn:microsoft.com/office/officeart/2005/8/layout/hProcess7"/>
    <dgm:cxn modelId="{5ED93368-24A1-4D07-80BD-551D1CFF8097}" srcId="{311EC9AC-A2B6-431E-8425-2646F31DF6F0}" destId="{63E5E142-C328-4B6B-92A9-33B5DE1BC06D}" srcOrd="2" destOrd="0" parTransId="{98DB96DB-8215-4435-83F0-0D14F91D47EF}" sibTransId="{BF8FC10B-CA05-4D06-8793-99F02BF6F594}"/>
    <dgm:cxn modelId="{0480E285-6A7D-4626-BC98-2D97F8641D25}" type="presOf" srcId="{C0AE441D-958A-4B2A-8E7B-0B76809EC858}" destId="{14665F10-BFBF-4167-99CD-3EFDE9AAF9F5}" srcOrd="0" destOrd="0" presId="urn:microsoft.com/office/officeart/2005/8/layout/hProcess7"/>
    <dgm:cxn modelId="{004F4367-CD29-4ABE-88C4-4C1988045247}" type="presOf" srcId="{63E5E142-C328-4B6B-92A9-33B5DE1BC06D}" destId="{7B4581A5-CFC5-42A5-8CC9-6A7B324A6BF4}" srcOrd="0" destOrd="2" presId="urn:microsoft.com/office/officeart/2005/8/layout/hProcess7"/>
    <dgm:cxn modelId="{790A8254-2D3A-41CE-92AC-F8EECDC239C2}" type="presOf" srcId="{311EC9AC-A2B6-431E-8425-2646F31DF6F0}" destId="{66D56BE7-DBAE-4D27-A7BA-3B88A6053939}" srcOrd="0" destOrd="0" presId="urn:microsoft.com/office/officeart/2005/8/layout/hProcess7"/>
    <dgm:cxn modelId="{F9DFCA3C-8551-449A-B0FD-C79B456B38A3}" srcId="{4EC087BA-AB92-48FB-A61B-74C05FDA6F82}" destId="{CDECFB58-AC41-4A58-9C06-B42A1AB0974A}" srcOrd="3" destOrd="0" parTransId="{19F22667-C363-4ADE-9A1D-AC6F1F266F44}" sibTransId="{D853EDB9-212A-420A-AF6F-33F359E4014D}"/>
    <dgm:cxn modelId="{BEB9BBDD-5D6F-4FAF-8263-1E501946384E}" type="presOf" srcId="{8A501760-1D17-4B4F-BDF1-CC9A25497524}" destId="{14665F10-BFBF-4167-99CD-3EFDE9AAF9F5}" srcOrd="0" destOrd="2" presId="urn:microsoft.com/office/officeart/2005/8/layout/hProcess7"/>
    <dgm:cxn modelId="{B4B55FB9-ACAE-4955-AB0A-B9F856593EF2}" type="presOf" srcId="{A8C41D2A-95AD-49B9-90A0-11F0E5D2EA0F}" destId="{0A320925-6A79-4C2C-901A-34612FDDCA2A}" srcOrd="0" destOrd="3" presId="urn:microsoft.com/office/officeart/2005/8/layout/hProcess7"/>
    <dgm:cxn modelId="{7F8A83E6-7467-49B7-9F3F-5939027C987D}" type="presOf" srcId="{07BDE87D-E52C-4756-B2EF-B8F5F5061980}" destId="{7B4581A5-CFC5-42A5-8CC9-6A7B324A6BF4}" srcOrd="0" destOrd="0" presId="urn:microsoft.com/office/officeart/2005/8/layout/hProcess7"/>
    <dgm:cxn modelId="{2BC2EC58-6209-415F-985B-950C6537681B}" type="presOf" srcId="{B19AA72E-D615-4810-AD79-158C4C5BD148}" destId="{CCD64D0F-D93E-40A6-8EC4-8910553B099E}" srcOrd="0" destOrd="0" presId="urn:microsoft.com/office/officeart/2005/8/layout/hProcess7"/>
    <dgm:cxn modelId="{D875A5B0-EA8C-47CA-9A58-185A01F39C68}" srcId="{4F2F439D-A19B-4AB7-BF65-A78D02E46E0D}" destId="{4EC087BA-AB92-48FB-A61B-74C05FDA6F82}" srcOrd="0" destOrd="0" parTransId="{757A2E6E-A42A-4980-A3FD-8315DA9D38FB}" sibTransId="{E874D1D9-7002-4E27-BEDA-B6EA877A8C5B}"/>
    <dgm:cxn modelId="{64F2FA21-1277-4649-A4E1-F3B91E4883D0}" srcId="{311EC9AC-A2B6-431E-8425-2646F31DF6F0}" destId="{DB0D6D18-1C04-4B9A-BCE2-A8A04A125E88}" srcOrd="1" destOrd="0" parTransId="{3F3598A3-D6D8-4177-81FE-A35F4733A12B}" sibTransId="{34E794B5-92C3-42DF-A036-21747F271E42}"/>
    <dgm:cxn modelId="{5469E69F-3DC7-4EAE-84A0-5B6B2DF5F004}" type="presOf" srcId="{CDECFB58-AC41-4A58-9C06-B42A1AB0974A}" destId="{14665F10-BFBF-4167-99CD-3EFDE9AAF9F5}" srcOrd="0" destOrd="3" presId="urn:microsoft.com/office/officeart/2005/8/layout/hProcess7"/>
    <dgm:cxn modelId="{27EBB739-5155-4867-A5B3-54A7CF1FD6F7}" type="presOf" srcId="{4EC087BA-AB92-48FB-A61B-74C05FDA6F82}" destId="{4B4E18DF-0C10-4581-B663-523711870F8A}" srcOrd="1" destOrd="0" presId="urn:microsoft.com/office/officeart/2005/8/layout/hProcess7"/>
    <dgm:cxn modelId="{8D92E84B-5D01-48C2-BCE5-16034DA2C007}" type="presOf" srcId="{DB0D6D18-1C04-4B9A-BCE2-A8A04A125E88}" destId="{7B4581A5-CFC5-42A5-8CC9-6A7B324A6BF4}" srcOrd="0" destOrd="1" presId="urn:microsoft.com/office/officeart/2005/8/layout/hProcess7"/>
    <dgm:cxn modelId="{1ADDB513-0FC2-48FA-A70D-089E1C595CCF}" srcId="{4EC087BA-AB92-48FB-A61B-74C05FDA6F82}" destId="{578822D0-BC2A-466B-8BB1-19ECA978D4EA}" srcOrd="1" destOrd="0" parTransId="{2C39C5F0-BC3D-47C0-829E-364FB97DF47B}" sibTransId="{DBCD34C4-B0D3-436E-BD97-B87F792EC643}"/>
    <dgm:cxn modelId="{F605DADC-60AC-4FEB-A137-604910CCFE76}" type="presOf" srcId="{A3EE8D25-5AC9-4AF0-9660-BBDBE1537BF7}" destId="{7B4581A5-CFC5-42A5-8CC9-6A7B324A6BF4}" srcOrd="0" destOrd="3" presId="urn:microsoft.com/office/officeart/2005/8/layout/hProcess7"/>
    <dgm:cxn modelId="{B63BA897-7559-42FE-91AF-2AE8C49BB437}" type="presOf" srcId="{4EC087BA-AB92-48FB-A61B-74C05FDA6F82}" destId="{8B8B2A6F-A929-4934-9466-723A321F8140}" srcOrd="0" destOrd="0" presId="urn:microsoft.com/office/officeart/2005/8/layout/hProcess7"/>
    <dgm:cxn modelId="{511B4875-B8EB-485C-8BA9-14D48A58F1E5}" srcId="{311EC9AC-A2B6-431E-8425-2646F31DF6F0}" destId="{A3EE8D25-5AC9-4AF0-9660-BBDBE1537BF7}" srcOrd="3" destOrd="0" parTransId="{96AF8AC3-125A-48FC-8132-3A65629EE7E6}" sibTransId="{658665A7-9FAF-4D4B-878D-79B0326FD52C}"/>
    <dgm:cxn modelId="{96827680-D320-4046-BC65-8182F945A780}" srcId="{B19AA72E-D615-4810-AD79-158C4C5BD148}" destId="{225A4382-FB5B-4417-855A-87AC03E944AF}" srcOrd="0" destOrd="0" parTransId="{1D5F1FB7-C6EF-40B9-97FA-1881AE689027}" sibTransId="{A1871888-CF01-42B0-8EFA-E8C94C89B14C}"/>
    <dgm:cxn modelId="{3A7BA937-0C2A-4159-B940-1E83BD644D2E}" srcId="{311EC9AC-A2B6-431E-8425-2646F31DF6F0}" destId="{07BDE87D-E52C-4756-B2EF-B8F5F5061980}" srcOrd="0" destOrd="0" parTransId="{058C6AA8-22B1-48BF-AF6E-AF63D4229271}" sibTransId="{B068D39C-49C6-4022-9E01-4DFC47C8E83E}"/>
    <dgm:cxn modelId="{407C79AB-6999-44E4-ABE7-1DDB81C285D7}" type="presOf" srcId="{578822D0-BC2A-466B-8BB1-19ECA978D4EA}" destId="{14665F10-BFBF-4167-99CD-3EFDE9AAF9F5}" srcOrd="0" destOrd="1" presId="urn:microsoft.com/office/officeart/2005/8/layout/hProcess7"/>
    <dgm:cxn modelId="{397815F0-28D7-4AC6-8CB2-28E341F641CD}" srcId="{B19AA72E-D615-4810-AD79-158C4C5BD148}" destId="{7A7033BE-F34E-4718-B398-F57DFB249504}" srcOrd="2" destOrd="0" parTransId="{75736E8E-4DA2-40FF-9897-2E6EC4C20C8E}" sibTransId="{6B36A389-37CD-4296-9790-A0E406003EB5}"/>
    <dgm:cxn modelId="{46C65622-75AA-44DD-8FE6-604026D315BA}" srcId="{4F2F439D-A19B-4AB7-BF65-A78D02E46E0D}" destId="{311EC9AC-A2B6-431E-8425-2646F31DF6F0}" srcOrd="2" destOrd="0" parTransId="{73C18465-0F63-488B-B9D4-49E02C2A70A9}" sibTransId="{07D60C73-7218-4AFA-A307-96BB0674175E}"/>
    <dgm:cxn modelId="{37AC7E46-A8CC-447F-8AC9-0F8F8611303A}" srcId="{4EC087BA-AB92-48FB-A61B-74C05FDA6F82}" destId="{C0AE441D-958A-4B2A-8E7B-0B76809EC858}" srcOrd="0" destOrd="0" parTransId="{83384DDA-9574-4C64-B673-58C7466ECC97}" sibTransId="{7691D168-253C-4991-BDE7-5304674BF57E}"/>
    <dgm:cxn modelId="{DE84E3B5-C857-4B73-B8A8-291E1903A6E0}" type="presOf" srcId="{311EC9AC-A2B6-431E-8425-2646F31DF6F0}" destId="{CF131B15-7868-4550-BD91-33D0F06D96E2}" srcOrd="1" destOrd="0" presId="urn:microsoft.com/office/officeart/2005/8/layout/hProcess7"/>
    <dgm:cxn modelId="{24CC21EF-8DC1-4836-94AD-6A9EC3F99D0B}" srcId="{4F2F439D-A19B-4AB7-BF65-A78D02E46E0D}" destId="{B19AA72E-D615-4810-AD79-158C4C5BD148}" srcOrd="1" destOrd="0" parTransId="{494B5885-3A75-4473-A29D-2AB6C46CE473}" sibTransId="{5C7B2757-A311-471F-8567-2747A6DD5C21}"/>
    <dgm:cxn modelId="{5AC1E808-A6A5-4B18-8A87-53BFA62191D4}" srcId="{B19AA72E-D615-4810-AD79-158C4C5BD148}" destId="{073A3B24-CF61-45A8-9D2B-6E8CA77118F1}" srcOrd="1" destOrd="0" parTransId="{EFFE665F-666A-4D26-A044-82479FD36B2F}" sibTransId="{B9D8A913-42B5-4B85-9E2B-747402C8F9E0}"/>
    <dgm:cxn modelId="{0BBF3CAE-E137-4285-94C4-87F3497149FA}" type="presOf" srcId="{B19AA72E-D615-4810-AD79-158C4C5BD148}" destId="{F6FD9CB9-B7A5-4DA1-82D4-892D1A962405}" srcOrd="1" destOrd="0" presId="urn:microsoft.com/office/officeart/2005/8/layout/hProcess7"/>
    <dgm:cxn modelId="{680BDA21-F4F1-4921-B943-22A29E4C43D6}" srcId="{4EC087BA-AB92-48FB-A61B-74C05FDA6F82}" destId="{8A501760-1D17-4B4F-BDF1-CC9A25497524}" srcOrd="2" destOrd="0" parTransId="{2554E19E-8AC9-4BE8-ADE9-07257D55D242}" sibTransId="{13E04317-8837-4151-9D18-50F894FE6F83}"/>
    <dgm:cxn modelId="{59A6B0AA-8994-4635-8869-C26ED9D03B47}" type="presOf" srcId="{225A4382-FB5B-4417-855A-87AC03E944AF}" destId="{0A320925-6A79-4C2C-901A-34612FDDCA2A}" srcOrd="0" destOrd="0" presId="urn:microsoft.com/office/officeart/2005/8/layout/hProcess7"/>
    <dgm:cxn modelId="{63AB0C9D-FF7F-44E0-AE16-864C89407B64}" srcId="{B19AA72E-D615-4810-AD79-158C4C5BD148}" destId="{A8C41D2A-95AD-49B9-90A0-11F0E5D2EA0F}" srcOrd="3" destOrd="0" parTransId="{B70ECCDB-A7B2-4DA9-9413-B2D67BA8061F}" sibTransId="{45B1E952-30B5-4E5C-BCE8-61214D03F2A4}"/>
    <dgm:cxn modelId="{F2805FC3-4AA1-4DBC-90FF-69ED1B5F569C}" type="presOf" srcId="{4F2F439D-A19B-4AB7-BF65-A78D02E46E0D}" destId="{BF9B1683-F231-4470-B0DD-F5F3BD194AF2}" srcOrd="0" destOrd="0" presId="urn:microsoft.com/office/officeart/2005/8/layout/hProcess7"/>
    <dgm:cxn modelId="{706DCD03-F8A8-4B66-B95F-0708D6FF0EB9}" type="presOf" srcId="{7A7033BE-F34E-4718-B398-F57DFB249504}" destId="{0A320925-6A79-4C2C-901A-34612FDDCA2A}" srcOrd="0" destOrd="2" presId="urn:microsoft.com/office/officeart/2005/8/layout/hProcess7"/>
    <dgm:cxn modelId="{A1D761B9-C167-44FB-BB33-5A05F07F84D5}" type="presParOf" srcId="{BF9B1683-F231-4470-B0DD-F5F3BD194AF2}" destId="{A187F7FE-B7D3-47A8-B5DB-5EF63F8A4933}" srcOrd="0" destOrd="0" presId="urn:microsoft.com/office/officeart/2005/8/layout/hProcess7"/>
    <dgm:cxn modelId="{53415AD1-940E-423B-98BF-B8ED38B90577}" type="presParOf" srcId="{A187F7FE-B7D3-47A8-B5DB-5EF63F8A4933}" destId="{8B8B2A6F-A929-4934-9466-723A321F8140}" srcOrd="0" destOrd="0" presId="urn:microsoft.com/office/officeart/2005/8/layout/hProcess7"/>
    <dgm:cxn modelId="{8B9EB725-F678-4901-A874-984DAB3FBD4A}" type="presParOf" srcId="{A187F7FE-B7D3-47A8-B5DB-5EF63F8A4933}" destId="{4B4E18DF-0C10-4581-B663-523711870F8A}" srcOrd="1" destOrd="0" presId="urn:microsoft.com/office/officeart/2005/8/layout/hProcess7"/>
    <dgm:cxn modelId="{E07BE05D-0A3D-4BE4-9700-C3368E414C00}" type="presParOf" srcId="{A187F7FE-B7D3-47A8-B5DB-5EF63F8A4933}" destId="{14665F10-BFBF-4167-99CD-3EFDE9AAF9F5}" srcOrd="2" destOrd="0" presId="urn:microsoft.com/office/officeart/2005/8/layout/hProcess7"/>
    <dgm:cxn modelId="{15B549D1-8576-4F06-B1A6-C778E260730D}" type="presParOf" srcId="{BF9B1683-F231-4470-B0DD-F5F3BD194AF2}" destId="{C839D16A-23E4-4207-B64F-7AEBAE272109}" srcOrd="1" destOrd="0" presId="urn:microsoft.com/office/officeart/2005/8/layout/hProcess7"/>
    <dgm:cxn modelId="{6979271E-EE5B-4047-A009-CC3ED1C8E5DE}" type="presParOf" srcId="{BF9B1683-F231-4470-B0DD-F5F3BD194AF2}" destId="{0EF49312-9B98-4135-B05A-D58E3F154A7E}" srcOrd="2" destOrd="0" presId="urn:microsoft.com/office/officeart/2005/8/layout/hProcess7"/>
    <dgm:cxn modelId="{237DDF6A-8B3E-4A7B-A00F-24D68F8A835D}" type="presParOf" srcId="{0EF49312-9B98-4135-B05A-D58E3F154A7E}" destId="{5D9E1DEA-105E-481E-93C4-739DBDC679C4}" srcOrd="0" destOrd="0" presId="urn:microsoft.com/office/officeart/2005/8/layout/hProcess7"/>
    <dgm:cxn modelId="{8AD78990-2E00-46E5-AB35-2C9AA8C2D671}" type="presParOf" srcId="{0EF49312-9B98-4135-B05A-D58E3F154A7E}" destId="{A7D5D972-9D1B-473E-88FE-0AC7E6D08A3A}" srcOrd="1" destOrd="0" presId="urn:microsoft.com/office/officeart/2005/8/layout/hProcess7"/>
    <dgm:cxn modelId="{86E757E9-1743-49DA-9025-86019D9127B8}" type="presParOf" srcId="{0EF49312-9B98-4135-B05A-D58E3F154A7E}" destId="{D0A5FA06-62D8-412D-A390-FC5A4358E297}" srcOrd="2" destOrd="0" presId="urn:microsoft.com/office/officeart/2005/8/layout/hProcess7"/>
    <dgm:cxn modelId="{6D6C9723-6587-419F-936B-47B6ED2E99B5}" type="presParOf" srcId="{BF9B1683-F231-4470-B0DD-F5F3BD194AF2}" destId="{3F4B2DE2-1270-427A-92AB-6B7165AD73B6}" srcOrd="3" destOrd="0" presId="urn:microsoft.com/office/officeart/2005/8/layout/hProcess7"/>
    <dgm:cxn modelId="{E2F7A506-AE0E-4029-9097-98D2407F03EE}" type="presParOf" srcId="{BF9B1683-F231-4470-B0DD-F5F3BD194AF2}" destId="{54A5DF86-8FC9-425D-974E-6937101BDD4D}" srcOrd="4" destOrd="0" presId="urn:microsoft.com/office/officeart/2005/8/layout/hProcess7"/>
    <dgm:cxn modelId="{CAB704E3-7C24-4723-AC5E-D716255BCA83}" type="presParOf" srcId="{54A5DF86-8FC9-425D-974E-6937101BDD4D}" destId="{CCD64D0F-D93E-40A6-8EC4-8910553B099E}" srcOrd="0" destOrd="0" presId="urn:microsoft.com/office/officeart/2005/8/layout/hProcess7"/>
    <dgm:cxn modelId="{FA3000BD-C59C-4BB9-B756-8FC4F18FDFFE}" type="presParOf" srcId="{54A5DF86-8FC9-425D-974E-6937101BDD4D}" destId="{F6FD9CB9-B7A5-4DA1-82D4-892D1A962405}" srcOrd="1" destOrd="0" presId="urn:microsoft.com/office/officeart/2005/8/layout/hProcess7"/>
    <dgm:cxn modelId="{C4D0DC01-DC9D-481E-85AC-D94769826B60}" type="presParOf" srcId="{54A5DF86-8FC9-425D-974E-6937101BDD4D}" destId="{0A320925-6A79-4C2C-901A-34612FDDCA2A}" srcOrd="2" destOrd="0" presId="urn:microsoft.com/office/officeart/2005/8/layout/hProcess7"/>
    <dgm:cxn modelId="{872FF659-8E9F-4B25-B90D-05F2E01899C6}" type="presParOf" srcId="{BF9B1683-F231-4470-B0DD-F5F3BD194AF2}" destId="{EE991DFA-F184-4741-91C3-C1076C1D1F28}" srcOrd="5" destOrd="0" presId="urn:microsoft.com/office/officeart/2005/8/layout/hProcess7"/>
    <dgm:cxn modelId="{9AB52289-8B44-4BEF-ADE4-5C918AFB5293}" type="presParOf" srcId="{BF9B1683-F231-4470-B0DD-F5F3BD194AF2}" destId="{24650B7F-9CDF-4D4C-A168-EB1FC31F002D}" srcOrd="6" destOrd="0" presId="urn:microsoft.com/office/officeart/2005/8/layout/hProcess7"/>
    <dgm:cxn modelId="{A5654993-A1B2-45DB-8430-EB983CC1EC5E}" type="presParOf" srcId="{24650B7F-9CDF-4D4C-A168-EB1FC31F002D}" destId="{4CA907B3-E114-4192-A428-276358C37872}" srcOrd="0" destOrd="0" presId="urn:microsoft.com/office/officeart/2005/8/layout/hProcess7"/>
    <dgm:cxn modelId="{FB349944-F6B0-4900-8787-44BE5E8279C1}" type="presParOf" srcId="{24650B7F-9CDF-4D4C-A168-EB1FC31F002D}" destId="{5679C43D-95AD-4EA8-836D-8348D221DA45}" srcOrd="1" destOrd="0" presId="urn:microsoft.com/office/officeart/2005/8/layout/hProcess7"/>
    <dgm:cxn modelId="{49C4D05A-BE8B-47BA-ABC9-BEB090A07947}" type="presParOf" srcId="{24650B7F-9CDF-4D4C-A168-EB1FC31F002D}" destId="{9A92B47F-754E-46D6-B164-A89608B19353}" srcOrd="2" destOrd="0" presId="urn:microsoft.com/office/officeart/2005/8/layout/hProcess7"/>
    <dgm:cxn modelId="{70D89240-22AD-4CA8-8325-835D1BB559B9}" type="presParOf" srcId="{BF9B1683-F231-4470-B0DD-F5F3BD194AF2}" destId="{FA3844E8-1FCF-4ED1-8924-D1E495D02C95}" srcOrd="7" destOrd="0" presId="urn:microsoft.com/office/officeart/2005/8/layout/hProcess7"/>
    <dgm:cxn modelId="{1BD7A19C-429B-45A9-B676-AD1FF83BD1E1}" type="presParOf" srcId="{BF9B1683-F231-4470-B0DD-F5F3BD194AF2}" destId="{8589D617-1224-4745-8FC9-B0ABDB0E124B}" srcOrd="8" destOrd="0" presId="urn:microsoft.com/office/officeart/2005/8/layout/hProcess7"/>
    <dgm:cxn modelId="{91B721FA-9D95-404B-92D7-549C95815804}" type="presParOf" srcId="{8589D617-1224-4745-8FC9-B0ABDB0E124B}" destId="{66D56BE7-DBAE-4D27-A7BA-3B88A6053939}" srcOrd="0" destOrd="0" presId="urn:microsoft.com/office/officeart/2005/8/layout/hProcess7"/>
    <dgm:cxn modelId="{53E13E88-11BD-418D-8FA2-D376500586EB}" type="presParOf" srcId="{8589D617-1224-4745-8FC9-B0ABDB0E124B}" destId="{CF131B15-7868-4550-BD91-33D0F06D96E2}" srcOrd="1" destOrd="0" presId="urn:microsoft.com/office/officeart/2005/8/layout/hProcess7"/>
    <dgm:cxn modelId="{AAC57B3F-AD4A-4B20-BAE6-9F9EB458E947}" type="presParOf" srcId="{8589D617-1224-4745-8FC9-B0ABDB0E124B}" destId="{7B4581A5-CFC5-42A5-8CC9-6A7B324A6BF4}" srcOrd="2" destOrd="0" presId="urn:microsoft.com/office/officeart/2005/8/layout/hProcess7"/>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03D555-46E0-4261-88F1-B1596959AA0C}" type="doc">
      <dgm:prSet loTypeId="urn:microsoft.com/office/officeart/2005/8/layout/pyramid1" loCatId="pyramid" qsTypeId="urn:microsoft.com/office/officeart/2005/8/quickstyle/simple1" qsCatId="simple" csTypeId="urn:microsoft.com/office/officeart/2005/8/colors/accent3_5" csCatId="accent3" phldr="1"/>
      <dgm:spPr>
        <a:scene3d>
          <a:camera prst="orthographicFront">
            <a:rot lat="0" lon="20399994" rev="20100000"/>
          </a:camera>
          <a:lightRig rig="sunset" dir="t"/>
        </a:scene3d>
      </dgm:spPr>
    </dgm:pt>
    <dgm:pt modelId="{CD1F2B4A-1B2A-452A-AD7A-D64342FF757A}">
      <dgm:prSet phldrT="[Text]" custT="1"/>
      <dgm:spPr>
        <a:sp3d prstMaterial="matte"/>
      </dgm:spPr>
      <dgm:t>
        <a:bodyPr/>
        <a:lstStyle/>
        <a:p>
          <a:r>
            <a:rPr lang="en-US" sz="1400" b="1" dirty="0" smtClean="0">
              <a:solidFill>
                <a:schemeClr val="accent5">
                  <a:lumMod val="10000"/>
                </a:schemeClr>
              </a:solidFill>
            </a:rPr>
            <a:t>Action</a:t>
          </a:r>
          <a:endParaRPr lang="en-US" sz="1400" b="1" dirty="0">
            <a:solidFill>
              <a:schemeClr val="accent5">
                <a:lumMod val="10000"/>
              </a:schemeClr>
            </a:solidFill>
          </a:endParaRPr>
        </a:p>
      </dgm:t>
    </dgm:pt>
    <dgm:pt modelId="{123E8C28-6CC0-41A8-AAE7-A9D2B47FB88C}" type="parTrans" cxnId="{0499D307-949B-4F12-B5AE-46C5445FD023}">
      <dgm:prSet/>
      <dgm:spPr/>
      <dgm:t>
        <a:bodyPr/>
        <a:lstStyle/>
        <a:p>
          <a:endParaRPr lang="en-US"/>
        </a:p>
      </dgm:t>
    </dgm:pt>
    <dgm:pt modelId="{5A5A8792-2801-4B95-BB88-0C80449DCFBB}" type="sibTrans" cxnId="{0499D307-949B-4F12-B5AE-46C5445FD023}">
      <dgm:prSet/>
      <dgm:spPr/>
      <dgm:t>
        <a:bodyPr/>
        <a:lstStyle/>
        <a:p>
          <a:endParaRPr lang="en-US"/>
        </a:p>
      </dgm:t>
    </dgm:pt>
    <dgm:pt modelId="{51C0AC80-BDA1-454E-9F66-D13526B3B83F}">
      <dgm:prSet phldrT="[Text]" custT="1"/>
      <dgm:spPr>
        <a:sp3d prstMaterial="matte"/>
      </dgm:spPr>
      <dgm:t>
        <a:bodyPr/>
        <a:lstStyle/>
        <a:p>
          <a:r>
            <a:rPr lang="en-US" sz="1400" b="1" dirty="0" smtClean="0">
              <a:solidFill>
                <a:schemeClr val="accent5">
                  <a:lumMod val="10000"/>
                </a:schemeClr>
              </a:solidFill>
            </a:rPr>
            <a:t>Communication Plan</a:t>
          </a:r>
          <a:endParaRPr lang="en-US" sz="1400" b="1" dirty="0">
            <a:solidFill>
              <a:schemeClr val="accent5">
                <a:lumMod val="10000"/>
              </a:schemeClr>
            </a:solidFill>
          </a:endParaRPr>
        </a:p>
      </dgm:t>
    </dgm:pt>
    <dgm:pt modelId="{D8237AC2-4517-4F41-98B2-6DAA886B1A38}" type="sibTrans" cxnId="{168572C8-5E58-49F3-99FB-F837B7BC1DE1}">
      <dgm:prSet/>
      <dgm:spPr/>
      <dgm:t>
        <a:bodyPr/>
        <a:lstStyle/>
        <a:p>
          <a:endParaRPr lang="en-US"/>
        </a:p>
      </dgm:t>
    </dgm:pt>
    <dgm:pt modelId="{2D9DF6AA-D27A-48CB-B4DB-AD3B7567BD74}" type="parTrans" cxnId="{168572C8-5E58-49F3-99FB-F837B7BC1DE1}">
      <dgm:prSet/>
      <dgm:spPr/>
      <dgm:t>
        <a:bodyPr/>
        <a:lstStyle/>
        <a:p>
          <a:endParaRPr lang="en-US"/>
        </a:p>
      </dgm:t>
    </dgm:pt>
    <dgm:pt modelId="{F954768F-3E09-4D01-944B-4F16EB6CD116}">
      <dgm:prSet phldrT="[Text]" custT="1"/>
      <dgm:spPr>
        <a:sp3d prstMaterial="matte"/>
      </dgm:spPr>
      <dgm:t>
        <a:bodyPr/>
        <a:lstStyle/>
        <a:p>
          <a:r>
            <a:rPr lang="en-US" sz="1400" b="1" dirty="0" smtClean="0">
              <a:solidFill>
                <a:schemeClr val="accent5">
                  <a:lumMod val="10000"/>
                </a:schemeClr>
              </a:solidFill>
            </a:rPr>
            <a:t>Ownership, Accountability </a:t>
          </a:r>
          <a:endParaRPr lang="en-US" sz="1400" b="1" dirty="0">
            <a:solidFill>
              <a:schemeClr val="accent5">
                <a:lumMod val="10000"/>
              </a:schemeClr>
            </a:solidFill>
          </a:endParaRPr>
        </a:p>
      </dgm:t>
    </dgm:pt>
    <dgm:pt modelId="{B377E94C-CB19-46F6-A206-AAE647206F5C}" type="sibTrans" cxnId="{67899BEF-8A2E-4182-BDEC-DDF83EA8866A}">
      <dgm:prSet/>
      <dgm:spPr/>
      <dgm:t>
        <a:bodyPr/>
        <a:lstStyle/>
        <a:p>
          <a:endParaRPr lang="en-US"/>
        </a:p>
      </dgm:t>
    </dgm:pt>
    <dgm:pt modelId="{A64E430B-118C-433C-B254-13F89BB5C900}" type="parTrans" cxnId="{67899BEF-8A2E-4182-BDEC-DDF83EA8866A}">
      <dgm:prSet/>
      <dgm:spPr/>
      <dgm:t>
        <a:bodyPr/>
        <a:lstStyle/>
        <a:p>
          <a:endParaRPr lang="en-US"/>
        </a:p>
      </dgm:t>
    </dgm:pt>
    <dgm:pt modelId="{D6D35C88-EF49-4979-8607-D73C7EBEC987}" type="pres">
      <dgm:prSet presAssocID="{5E03D555-46E0-4261-88F1-B1596959AA0C}" presName="Name0" presStyleCnt="0">
        <dgm:presLayoutVars>
          <dgm:dir/>
          <dgm:animLvl val="lvl"/>
          <dgm:resizeHandles val="exact"/>
        </dgm:presLayoutVars>
      </dgm:prSet>
      <dgm:spPr/>
    </dgm:pt>
    <dgm:pt modelId="{6FD89A43-C9A9-4B35-8D1F-A218AA2D1E08}" type="pres">
      <dgm:prSet presAssocID="{CD1F2B4A-1B2A-452A-AD7A-D64342FF757A}" presName="Name8" presStyleCnt="0"/>
      <dgm:spPr>
        <a:sp3d prstMaterial="matte">
          <a:bevelT prst="angle"/>
        </a:sp3d>
      </dgm:spPr>
    </dgm:pt>
    <dgm:pt modelId="{255E5232-D3C6-408B-91C9-18A827ECA523}" type="pres">
      <dgm:prSet presAssocID="{CD1F2B4A-1B2A-452A-AD7A-D64342FF757A}" presName="level" presStyleLbl="node1" presStyleIdx="0" presStyleCnt="3">
        <dgm:presLayoutVars>
          <dgm:chMax val="1"/>
          <dgm:bulletEnabled val="1"/>
        </dgm:presLayoutVars>
      </dgm:prSet>
      <dgm:spPr/>
      <dgm:t>
        <a:bodyPr/>
        <a:lstStyle/>
        <a:p>
          <a:endParaRPr lang="en-US"/>
        </a:p>
      </dgm:t>
    </dgm:pt>
    <dgm:pt modelId="{DA807E15-0153-48E1-968D-F90C0F76F0D1}" type="pres">
      <dgm:prSet presAssocID="{CD1F2B4A-1B2A-452A-AD7A-D64342FF757A}" presName="levelTx" presStyleLbl="revTx" presStyleIdx="0" presStyleCnt="0">
        <dgm:presLayoutVars>
          <dgm:chMax val="1"/>
          <dgm:bulletEnabled val="1"/>
        </dgm:presLayoutVars>
      </dgm:prSet>
      <dgm:spPr/>
      <dgm:t>
        <a:bodyPr/>
        <a:lstStyle/>
        <a:p>
          <a:endParaRPr lang="en-US"/>
        </a:p>
      </dgm:t>
    </dgm:pt>
    <dgm:pt modelId="{00090973-CB8B-4161-9D1E-453653EC3BA2}" type="pres">
      <dgm:prSet presAssocID="{51C0AC80-BDA1-454E-9F66-D13526B3B83F}" presName="Name8" presStyleCnt="0"/>
      <dgm:spPr>
        <a:sp3d prstMaterial="matte">
          <a:bevelT prst="angle"/>
        </a:sp3d>
      </dgm:spPr>
    </dgm:pt>
    <dgm:pt modelId="{B1B06151-9EA3-42E0-BA45-E8A558D8C3ED}" type="pres">
      <dgm:prSet presAssocID="{51C0AC80-BDA1-454E-9F66-D13526B3B83F}" presName="level" presStyleLbl="node1" presStyleIdx="1" presStyleCnt="3">
        <dgm:presLayoutVars>
          <dgm:chMax val="1"/>
          <dgm:bulletEnabled val="1"/>
        </dgm:presLayoutVars>
      </dgm:prSet>
      <dgm:spPr/>
      <dgm:t>
        <a:bodyPr/>
        <a:lstStyle/>
        <a:p>
          <a:endParaRPr lang="en-US"/>
        </a:p>
      </dgm:t>
    </dgm:pt>
    <dgm:pt modelId="{CB343EC7-50CF-4498-8177-B431104CB95D}" type="pres">
      <dgm:prSet presAssocID="{51C0AC80-BDA1-454E-9F66-D13526B3B83F}" presName="levelTx" presStyleLbl="revTx" presStyleIdx="0" presStyleCnt="0">
        <dgm:presLayoutVars>
          <dgm:chMax val="1"/>
          <dgm:bulletEnabled val="1"/>
        </dgm:presLayoutVars>
      </dgm:prSet>
      <dgm:spPr/>
      <dgm:t>
        <a:bodyPr/>
        <a:lstStyle/>
        <a:p>
          <a:endParaRPr lang="en-US"/>
        </a:p>
      </dgm:t>
    </dgm:pt>
    <dgm:pt modelId="{1A3A75A5-B520-458C-8F11-7C6D5B4BB092}" type="pres">
      <dgm:prSet presAssocID="{F954768F-3E09-4D01-944B-4F16EB6CD116}" presName="Name8" presStyleCnt="0"/>
      <dgm:spPr>
        <a:sp3d prstMaterial="matte">
          <a:bevelT prst="angle"/>
        </a:sp3d>
      </dgm:spPr>
    </dgm:pt>
    <dgm:pt modelId="{B8A4D3E3-7AB5-4E9F-8914-E8580D5F4D71}" type="pres">
      <dgm:prSet presAssocID="{F954768F-3E09-4D01-944B-4F16EB6CD116}" presName="level" presStyleLbl="node1" presStyleIdx="2" presStyleCnt="3">
        <dgm:presLayoutVars>
          <dgm:chMax val="1"/>
          <dgm:bulletEnabled val="1"/>
        </dgm:presLayoutVars>
      </dgm:prSet>
      <dgm:spPr/>
      <dgm:t>
        <a:bodyPr/>
        <a:lstStyle/>
        <a:p>
          <a:endParaRPr lang="en-US"/>
        </a:p>
      </dgm:t>
    </dgm:pt>
    <dgm:pt modelId="{84A8AFCD-4A58-455C-942F-7BA14E5864AE}" type="pres">
      <dgm:prSet presAssocID="{F954768F-3E09-4D01-944B-4F16EB6CD116}" presName="levelTx" presStyleLbl="revTx" presStyleIdx="0" presStyleCnt="0">
        <dgm:presLayoutVars>
          <dgm:chMax val="1"/>
          <dgm:bulletEnabled val="1"/>
        </dgm:presLayoutVars>
      </dgm:prSet>
      <dgm:spPr/>
      <dgm:t>
        <a:bodyPr/>
        <a:lstStyle/>
        <a:p>
          <a:endParaRPr lang="en-US"/>
        </a:p>
      </dgm:t>
    </dgm:pt>
  </dgm:ptLst>
  <dgm:cxnLst>
    <dgm:cxn modelId="{67899BEF-8A2E-4182-BDEC-DDF83EA8866A}" srcId="{5E03D555-46E0-4261-88F1-B1596959AA0C}" destId="{F954768F-3E09-4D01-944B-4F16EB6CD116}" srcOrd="2" destOrd="0" parTransId="{A64E430B-118C-433C-B254-13F89BB5C900}" sibTransId="{B377E94C-CB19-46F6-A206-AAE647206F5C}"/>
    <dgm:cxn modelId="{79F0B794-A83F-4F50-B0CE-4EA994B3F386}" type="presOf" srcId="{F954768F-3E09-4D01-944B-4F16EB6CD116}" destId="{B8A4D3E3-7AB5-4E9F-8914-E8580D5F4D71}" srcOrd="0" destOrd="0" presId="urn:microsoft.com/office/officeart/2005/8/layout/pyramid1"/>
    <dgm:cxn modelId="{21519876-EB0E-415C-AAA9-BC1AB8EF5FED}" type="presOf" srcId="{51C0AC80-BDA1-454E-9F66-D13526B3B83F}" destId="{B1B06151-9EA3-42E0-BA45-E8A558D8C3ED}" srcOrd="0" destOrd="0" presId="urn:microsoft.com/office/officeart/2005/8/layout/pyramid1"/>
    <dgm:cxn modelId="{0499D307-949B-4F12-B5AE-46C5445FD023}" srcId="{5E03D555-46E0-4261-88F1-B1596959AA0C}" destId="{CD1F2B4A-1B2A-452A-AD7A-D64342FF757A}" srcOrd="0" destOrd="0" parTransId="{123E8C28-6CC0-41A8-AAE7-A9D2B47FB88C}" sibTransId="{5A5A8792-2801-4B95-BB88-0C80449DCFBB}"/>
    <dgm:cxn modelId="{242D65EE-573A-4815-963E-29E3257791A4}" type="presOf" srcId="{F954768F-3E09-4D01-944B-4F16EB6CD116}" destId="{84A8AFCD-4A58-455C-942F-7BA14E5864AE}" srcOrd="1" destOrd="0" presId="urn:microsoft.com/office/officeart/2005/8/layout/pyramid1"/>
    <dgm:cxn modelId="{168572C8-5E58-49F3-99FB-F837B7BC1DE1}" srcId="{5E03D555-46E0-4261-88F1-B1596959AA0C}" destId="{51C0AC80-BDA1-454E-9F66-D13526B3B83F}" srcOrd="1" destOrd="0" parTransId="{2D9DF6AA-D27A-48CB-B4DB-AD3B7567BD74}" sibTransId="{D8237AC2-4517-4F41-98B2-6DAA886B1A38}"/>
    <dgm:cxn modelId="{2D4CA0FE-52D4-4BCA-9770-27B7AD79A4DD}" type="presOf" srcId="{CD1F2B4A-1B2A-452A-AD7A-D64342FF757A}" destId="{255E5232-D3C6-408B-91C9-18A827ECA523}" srcOrd="0" destOrd="0" presId="urn:microsoft.com/office/officeart/2005/8/layout/pyramid1"/>
    <dgm:cxn modelId="{142629BA-2544-489A-B292-8A3156784A0E}" type="presOf" srcId="{5E03D555-46E0-4261-88F1-B1596959AA0C}" destId="{D6D35C88-EF49-4979-8607-D73C7EBEC987}" srcOrd="0" destOrd="0" presId="urn:microsoft.com/office/officeart/2005/8/layout/pyramid1"/>
    <dgm:cxn modelId="{E1507365-918C-4C4F-9096-0446425DA034}" type="presOf" srcId="{CD1F2B4A-1B2A-452A-AD7A-D64342FF757A}" destId="{DA807E15-0153-48E1-968D-F90C0F76F0D1}" srcOrd="1" destOrd="0" presId="urn:microsoft.com/office/officeart/2005/8/layout/pyramid1"/>
    <dgm:cxn modelId="{85EF0274-DE16-468D-8E0F-6FEE8578A5C4}" type="presOf" srcId="{51C0AC80-BDA1-454E-9F66-D13526B3B83F}" destId="{CB343EC7-50CF-4498-8177-B431104CB95D}" srcOrd="1" destOrd="0" presId="urn:microsoft.com/office/officeart/2005/8/layout/pyramid1"/>
    <dgm:cxn modelId="{02B4F24D-974E-4B97-833D-9BF4AAE8EF0C}" type="presParOf" srcId="{D6D35C88-EF49-4979-8607-D73C7EBEC987}" destId="{6FD89A43-C9A9-4B35-8D1F-A218AA2D1E08}" srcOrd="0" destOrd="0" presId="urn:microsoft.com/office/officeart/2005/8/layout/pyramid1"/>
    <dgm:cxn modelId="{F3392F4D-F9DF-4D35-823E-70CD442C753F}" type="presParOf" srcId="{6FD89A43-C9A9-4B35-8D1F-A218AA2D1E08}" destId="{255E5232-D3C6-408B-91C9-18A827ECA523}" srcOrd="0" destOrd="0" presId="urn:microsoft.com/office/officeart/2005/8/layout/pyramid1"/>
    <dgm:cxn modelId="{2DEE53C2-EF7E-4D4B-A907-66AC843D7CE6}" type="presParOf" srcId="{6FD89A43-C9A9-4B35-8D1F-A218AA2D1E08}" destId="{DA807E15-0153-48E1-968D-F90C0F76F0D1}" srcOrd="1" destOrd="0" presId="urn:microsoft.com/office/officeart/2005/8/layout/pyramid1"/>
    <dgm:cxn modelId="{EE7FE8EF-CB2C-483A-AC4D-9F46E979258D}" type="presParOf" srcId="{D6D35C88-EF49-4979-8607-D73C7EBEC987}" destId="{00090973-CB8B-4161-9D1E-453653EC3BA2}" srcOrd="1" destOrd="0" presId="urn:microsoft.com/office/officeart/2005/8/layout/pyramid1"/>
    <dgm:cxn modelId="{531F56CB-885E-47F5-8D43-99F346BF8D73}" type="presParOf" srcId="{00090973-CB8B-4161-9D1E-453653EC3BA2}" destId="{B1B06151-9EA3-42E0-BA45-E8A558D8C3ED}" srcOrd="0" destOrd="0" presId="urn:microsoft.com/office/officeart/2005/8/layout/pyramid1"/>
    <dgm:cxn modelId="{697619DA-26EE-4E35-85A9-5F994D63D889}" type="presParOf" srcId="{00090973-CB8B-4161-9D1E-453653EC3BA2}" destId="{CB343EC7-50CF-4498-8177-B431104CB95D}" srcOrd="1" destOrd="0" presId="urn:microsoft.com/office/officeart/2005/8/layout/pyramid1"/>
    <dgm:cxn modelId="{C1EC7239-52E5-4733-82DA-B4E7C4986765}" type="presParOf" srcId="{D6D35C88-EF49-4979-8607-D73C7EBEC987}" destId="{1A3A75A5-B520-458C-8F11-7C6D5B4BB092}" srcOrd="2" destOrd="0" presId="urn:microsoft.com/office/officeart/2005/8/layout/pyramid1"/>
    <dgm:cxn modelId="{8C425BE0-CC4B-4514-8C97-14C39AFD0EF5}" type="presParOf" srcId="{1A3A75A5-B520-458C-8F11-7C6D5B4BB092}" destId="{B8A4D3E3-7AB5-4E9F-8914-E8580D5F4D71}" srcOrd="0" destOrd="0" presId="urn:microsoft.com/office/officeart/2005/8/layout/pyramid1"/>
    <dgm:cxn modelId="{345085E2-C14F-45B1-B050-D878303C9A85}" type="presParOf" srcId="{1A3A75A5-B520-458C-8F11-7C6D5B4BB092}" destId="{84A8AFCD-4A58-455C-942F-7BA14E5864AE}" srcOrd="1" destOrd="0" presId="urn:microsoft.com/office/officeart/2005/8/layout/pyramid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03D555-46E0-4261-88F1-B1596959AA0C}" type="doc">
      <dgm:prSet loTypeId="urn:microsoft.com/office/officeart/2005/8/layout/pyramid1" loCatId="pyramid" qsTypeId="urn:microsoft.com/office/officeart/2005/8/quickstyle/simple1" qsCatId="simple" csTypeId="urn:microsoft.com/office/officeart/2005/8/colors/accent3_5" csCatId="accent3" phldr="1"/>
      <dgm:spPr>
        <a:scene3d>
          <a:camera prst="orthographicFront">
            <a:rot lat="0" lon="20399994" rev="1560000"/>
          </a:camera>
          <a:lightRig rig="sunset" dir="t"/>
        </a:scene3d>
      </dgm:spPr>
    </dgm:pt>
    <dgm:pt modelId="{CD1F2B4A-1B2A-452A-AD7A-D64342FF757A}">
      <dgm:prSet phldrT="[Text]" custT="1"/>
      <dgm:spPr>
        <a:sp3d prstMaterial="matte"/>
      </dgm:spPr>
      <dgm:t>
        <a:bodyPr/>
        <a:lstStyle/>
        <a:p>
          <a:r>
            <a:rPr lang="en-US" sz="1400" b="1" dirty="0" smtClean="0">
              <a:solidFill>
                <a:schemeClr val="accent5">
                  <a:lumMod val="10000"/>
                </a:schemeClr>
              </a:solidFill>
            </a:rPr>
            <a:t>Plan</a:t>
          </a:r>
          <a:endParaRPr lang="en-US" sz="1400" b="1" dirty="0">
            <a:solidFill>
              <a:schemeClr val="accent5">
                <a:lumMod val="10000"/>
              </a:schemeClr>
            </a:solidFill>
          </a:endParaRPr>
        </a:p>
      </dgm:t>
    </dgm:pt>
    <dgm:pt modelId="{5A5A8792-2801-4B95-BB88-0C80449DCFBB}" type="sibTrans" cxnId="{0499D307-949B-4F12-B5AE-46C5445FD023}">
      <dgm:prSet/>
      <dgm:spPr/>
      <dgm:t>
        <a:bodyPr/>
        <a:lstStyle/>
        <a:p>
          <a:endParaRPr lang="en-US"/>
        </a:p>
      </dgm:t>
    </dgm:pt>
    <dgm:pt modelId="{123E8C28-6CC0-41A8-AAE7-A9D2B47FB88C}" type="parTrans" cxnId="{0499D307-949B-4F12-B5AE-46C5445FD023}">
      <dgm:prSet/>
      <dgm:spPr/>
      <dgm:t>
        <a:bodyPr/>
        <a:lstStyle/>
        <a:p>
          <a:endParaRPr lang="en-US"/>
        </a:p>
      </dgm:t>
    </dgm:pt>
    <dgm:pt modelId="{51C0AC80-BDA1-454E-9F66-D13526B3B83F}">
      <dgm:prSet phldrT="[Text]" custT="1"/>
      <dgm:spPr>
        <a:sp3d prstMaterial="matte"/>
      </dgm:spPr>
      <dgm:t>
        <a:bodyPr/>
        <a:lstStyle/>
        <a:p>
          <a:r>
            <a:rPr lang="en-US" sz="1400" b="1" dirty="0" smtClean="0">
              <a:solidFill>
                <a:schemeClr val="accent5">
                  <a:lumMod val="10000"/>
                </a:schemeClr>
              </a:solidFill>
            </a:rPr>
            <a:t>Collaboration Plan</a:t>
          </a:r>
          <a:endParaRPr lang="en-US" sz="1400" b="1" dirty="0">
            <a:solidFill>
              <a:schemeClr val="accent5">
                <a:lumMod val="10000"/>
              </a:schemeClr>
            </a:solidFill>
          </a:endParaRPr>
        </a:p>
      </dgm:t>
    </dgm:pt>
    <dgm:pt modelId="{D8237AC2-4517-4F41-98B2-6DAA886B1A38}" type="sibTrans" cxnId="{168572C8-5E58-49F3-99FB-F837B7BC1DE1}">
      <dgm:prSet/>
      <dgm:spPr/>
      <dgm:t>
        <a:bodyPr/>
        <a:lstStyle/>
        <a:p>
          <a:endParaRPr lang="en-US"/>
        </a:p>
      </dgm:t>
    </dgm:pt>
    <dgm:pt modelId="{2D9DF6AA-D27A-48CB-B4DB-AD3B7567BD74}" type="parTrans" cxnId="{168572C8-5E58-49F3-99FB-F837B7BC1DE1}">
      <dgm:prSet/>
      <dgm:spPr/>
      <dgm:t>
        <a:bodyPr/>
        <a:lstStyle/>
        <a:p>
          <a:endParaRPr lang="en-US"/>
        </a:p>
      </dgm:t>
    </dgm:pt>
    <dgm:pt modelId="{F954768F-3E09-4D01-944B-4F16EB6CD116}">
      <dgm:prSet phldrT="[Text]" custT="1"/>
      <dgm:spPr>
        <a:sp3d prstMaterial="matte"/>
      </dgm:spPr>
      <dgm:t>
        <a:bodyPr/>
        <a:lstStyle/>
        <a:p>
          <a:r>
            <a:rPr lang="en-US" sz="1400" b="1" dirty="0" smtClean="0">
              <a:solidFill>
                <a:schemeClr val="accent5">
                  <a:lumMod val="10000"/>
                </a:schemeClr>
              </a:solidFill>
            </a:rPr>
            <a:t>&amp; Transparency</a:t>
          </a:r>
          <a:endParaRPr lang="en-US" sz="1400" b="1" dirty="0">
            <a:solidFill>
              <a:schemeClr val="accent5">
                <a:lumMod val="10000"/>
              </a:schemeClr>
            </a:solidFill>
          </a:endParaRPr>
        </a:p>
      </dgm:t>
    </dgm:pt>
    <dgm:pt modelId="{B377E94C-CB19-46F6-A206-AAE647206F5C}" type="sibTrans" cxnId="{67899BEF-8A2E-4182-BDEC-DDF83EA8866A}">
      <dgm:prSet/>
      <dgm:spPr/>
      <dgm:t>
        <a:bodyPr/>
        <a:lstStyle/>
        <a:p>
          <a:endParaRPr lang="en-US"/>
        </a:p>
      </dgm:t>
    </dgm:pt>
    <dgm:pt modelId="{A64E430B-118C-433C-B254-13F89BB5C900}" type="parTrans" cxnId="{67899BEF-8A2E-4182-BDEC-DDF83EA8866A}">
      <dgm:prSet/>
      <dgm:spPr/>
      <dgm:t>
        <a:bodyPr/>
        <a:lstStyle/>
        <a:p>
          <a:endParaRPr lang="en-US"/>
        </a:p>
      </dgm:t>
    </dgm:pt>
    <dgm:pt modelId="{D6D35C88-EF49-4979-8607-D73C7EBEC987}" type="pres">
      <dgm:prSet presAssocID="{5E03D555-46E0-4261-88F1-B1596959AA0C}" presName="Name0" presStyleCnt="0">
        <dgm:presLayoutVars>
          <dgm:dir/>
          <dgm:animLvl val="lvl"/>
          <dgm:resizeHandles val="exact"/>
        </dgm:presLayoutVars>
      </dgm:prSet>
      <dgm:spPr/>
    </dgm:pt>
    <dgm:pt modelId="{6FD89A43-C9A9-4B35-8D1F-A218AA2D1E08}" type="pres">
      <dgm:prSet presAssocID="{CD1F2B4A-1B2A-452A-AD7A-D64342FF757A}" presName="Name8" presStyleCnt="0"/>
      <dgm:spPr>
        <a:sp3d prstMaterial="matte">
          <a:bevelT prst="angle"/>
        </a:sp3d>
      </dgm:spPr>
    </dgm:pt>
    <dgm:pt modelId="{255E5232-D3C6-408B-91C9-18A827ECA523}" type="pres">
      <dgm:prSet presAssocID="{CD1F2B4A-1B2A-452A-AD7A-D64342FF757A}" presName="level" presStyleLbl="node1" presStyleIdx="0" presStyleCnt="3">
        <dgm:presLayoutVars>
          <dgm:chMax val="1"/>
          <dgm:bulletEnabled val="1"/>
        </dgm:presLayoutVars>
      </dgm:prSet>
      <dgm:spPr/>
      <dgm:t>
        <a:bodyPr/>
        <a:lstStyle/>
        <a:p>
          <a:endParaRPr lang="en-US"/>
        </a:p>
      </dgm:t>
    </dgm:pt>
    <dgm:pt modelId="{DA807E15-0153-48E1-968D-F90C0F76F0D1}" type="pres">
      <dgm:prSet presAssocID="{CD1F2B4A-1B2A-452A-AD7A-D64342FF757A}" presName="levelTx" presStyleLbl="revTx" presStyleIdx="0" presStyleCnt="0">
        <dgm:presLayoutVars>
          <dgm:chMax val="1"/>
          <dgm:bulletEnabled val="1"/>
        </dgm:presLayoutVars>
      </dgm:prSet>
      <dgm:spPr/>
      <dgm:t>
        <a:bodyPr/>
        <a:lstStyle/>
        <a:p>
          <a:endParaRPr lang="en-US"/>
        </a:p>
      </dgm:t>
    </dgm:pt>
    <dgm:pt modelId="{00090973-CB8B-4161-9D1E-453653EC3BA2}" type="pres">
      <dgm:prSet presAssocID="{51C0AC80-BDA1-454E-9F66-D13526B3B83F}" presName="Name8" presStyleCnt="0"/>
      <dgm:spPr>
        <a:sp3d prstMaterial="matte">
          <a:bevelT prst="angle"/>
        </a:sp3d>
      </dgm:spPr>
    </dgm:pt>
    <dgm:pt modelId="{B1B06151-9EA3-42E0-BA45-E8A558D8C3ED}" type="pres">
      <dgm:prSet presAssocID="{51C0AC80-BDA1-454E-9F66-D13526B3B83F}" presName="level" presStyleLbl="node1" presStyleIdx="1" presStyleCnt="3">
        <dgm:presLayoutVars>
          <dgm:chMax val="1"/>
          <dgm:bulletEnabled val="1"/>
        </dgm:presLayoutVars>
      </dgm:prSet>
      <dgm:spPr/>
      <dgm:t>
        <a:bodyPr/>
        <a:lstStyle/>
        <a:p>
          <a:endParaRPr lang="en-US"/>
        </a:p>
      </dgm:t>
    </dgm:pt>
    <dgm:pt modelId="{CB343EC7-50CF-4498-8177-B431104CB95D}" type="pres">
      <dgm:prSet presAssocID="{51C0AC80-BDA1-454E-9F66-D13526B3B83F}" presName="levelTx" presStyleLbl="revTx" presStyleIdx="0" presStyleCnt="0">
        <dgm:presLayoutVars>
          <dgm:chMax val="1"/>
          <dgm:bulletEnabled val="1"/>
        </dgm:presLayoutVars>
      </dgm:prSet>
      <dgm:spPr/>
      <dgm:t>
        <a:bodyPr/>
        <a:lstStyle/>
        <a:p>
          <a:endParaRPr lang="en-US"/>
        </a:p>
      </dgm:t>
    </dgm:pt>
    <dgm:pt modelId="{1A3A75A5-B520-458C-8F11-7C6D5B4BB092}" type="pres">
      <dgm:prSet presAssocID="{F954768F-3E09-4D01-944B-4F16EB6CD116}" presName="Name8" presStyleCnt="0"/>
      <dgm:spPr>
        <a:sp3d prstMaterial="matte">
          <a:bevelT prst="angle"/>
        </a:sp3d>
      </dgm:spPr>
    </dgm:pt>
    <dgm:pt modelId="{B8A4D3E3-7AB5-4E9F-8914-E8580D5F4D71}" type="pres">
      <dgm:prSet presAssocID="{F954768F-3E09-4D01-944B-4F16EB6CD116}" presName="level" presStyleLbl="node1" presStyleIdx="2" presStyleCnt="3">
        <dgm:presLayoutVars>
          <dgm:chMax val="1"/>
          <dgm:bulletEnabled val="1"/>
        </dgm:presLayoutVars>
      </dgm:prSet>
      <dgm:spPr/>
      <dgm:t>
        <a:bodyPr/>
        <a:lstStyle/>
        <a:p>
          <a:endParaRPr lang="en-US"/>
        </a:p>
      </dgm:t>
    </dgm:pt>
    <dgm:pt modelId="{84A8AFCD-4A58-455C-942F-7BA14E5864AE}" type="pres">
      <dgm:prSet presAssocID="{F954768F-3E09-4D01-944B-4F16EB6CD116}" presName="levelTx" presStyleLbl="revTx" presStyleIdx="0" presStyleCnt="0">
        <dgm:presLayoutVars>
          <dgm:chMax val="1"/>
          <dgm:bulletEnabled val="1"/>
        </dgm:presLayoutVars>
      </dgm:prSet>
      <dgm:spPr/>
      <dgm:t>
        <a:bodyPr/>
        <a:lstStyle/>
        <a:p>
          <a:endParaRPr lang="en-US"/>
        </a:p>
      </dgm:t>
    </dgm:pt>
  </dgm:ptLst>
  <dgm:cxnLst>
    <dgm:cxn modelId="{67899BEF-8A2E-4182-BDEC-DDF83EA8866A}" srcId="{5E03D555-46E0-4261-88F1-B1596959AA0C}" destId="{F954768F-3E09-4D01-944B-4F16EB6CD116}" srcOrd="2" destOrd="0" parTransId="{A64E430B-118C-433C-B254-13F89BB5C900}" sibTransId="{B377E94C-CB19-46F6-A206-AAE647206F5C}"/>
    <dgm:cxn modelId="{248EDFC3-40A5-4BAD-8022-AD567388FB16}" type="presOf" srcId="{F954768F-3E09-4D01-944B-4F16EB6CD116}" destId="{B8A4D3E3-7AB5-4E9F-8914-E8580D5F4D71}" srcOrd="0" destOrd="0" presId="urn:microsoft.com/office/officeart/2005/8/layout/pyramid1"/>
    <dgm:cxn modelId="{0499D307-949B-4F12-B5AE-46C5445FD023}" srcId="{5E03D555-46E0-4261-88F1-B1596959AA0C}" destId="{CD1F2B4A-1B2A-452A-AD7A-D64342FF757A}" srcOrd="0" destOrd="0" parTransId="{123E8C28-6CC0-41A8-AAE7-A9D2B47FB88C}" sibTransId="{5A5A8792-2801-4B95-BB88-0C80449DCFBB}"/>
    <dgm:cxn modelId="{8B83503B-E865-41BC-8329-AD3BB1541FDF}" type="presOf" srcId="{51C0AC80-BDA1-454E-9F66-D13526B3B83F}" destId="{B1B06151-9EA3-42E0-BA45-E8A558D8C3ED}" srcOrd="0" destOrd="0" presId="urn:microsoft.com/office/officeart/2005/8/layout/pyramid1"/>
    <dgm:cxn modelId="{168572C8-5E58-49F3-99FB-F837B7BC1DE1}" srcId="{5E03D555-46E0-4261-88F1-B1596959AA0C}" destId="{51C0AC80-BDA1-454E-9F66-D13526B3B83F}" srcOrd="1" destOrd="0" parTransId="{2D9DF6AA-D27A-48CB-B4DB-AD3B7567BD74}" sibTransId="{D8237AC2-4517-4F41-98B2-6DAA886B1A38}"/>
    <dgm:cxn modelId="{41BE3D5A-0528-45C4-8D38-31ABF82D0EB1}" type="presOf" srcId="{CD1F2B4A-1B2A-452A-AD7A-D64342FF757A}" destId="{255E5232-D3C6-408B-91C9-18A827ECA523}" srcOrd="0" destOrd="0" presId="urn:microsoft.com/office/officeart/2005/8/layout/pyramid1"/>
    <dgm:cxn modelId="{42F53F48-0F23-4B3F-B6A8-278F2FA479A0}" type="presOf" srcId="{5E03D555-46E0-4261-88F1-B1596959AA0C}" destId="{D6D35C88-EF49-4979-8607-D73C7EBEC987}" srcOrd="0" destOrd="0" presId="urn:microsoft.com/office/officeart/2005/8/layout/pyramid1"/>
    <dgm:cxn modelId="{88BF60CB-ABF1-4409-9EE2-0FD5D370A9F7}" type="presOf" srcId="{F954768F-3E09-4D01-944B-4F16EB6CD116}" destId="{84A8AFCD-4A58-455C-942F-7BA14E5864AE}" srcOrd="1" destOrd="0" presId="urn:microsoft.com/office/officeart/2005/8/layout/pyramid1"/>
    <dgm:cxn modelId="{9A9C3DE6-BE26-4D1D-9704-9535897FD3F8}" type="presOf" srcId="{51C0AC80-BDA1-454E-9F66-D13526B3B83F}" destId="{CB343EC7-50CF-4498-8177-B431104CB95D}" srcOrd="1" destOrd="0" presId="urn:microsoft.com/office/officeart/2005/8/layout/pyramid1"/>
    <dgm:cxn modelId="{22D1A3E6-5D28-43CB-83B8-E7E68489A85D}" type="presOf" srcId="{CD1F2B4A-1B2A-452A-AD7A-D64342FF757A}" destId="{DA807E15-0153-48E1-968D-F90C0F76F0D1}" srcOrd="1" destOrd="0" presId="urn:microsoft.com/office/officeart/2005/8/layout/pyramid1"/>
    <dgm:cxn modelId="{EF69C325-3442-4A4B-A70F-CE3C06F8164D}" type="presParOf" srcId="{D6D35C88-EF49-4979-8607-D73C7EBEC987}" destId="{6FD89A43-C9A9-4B35-8D1F-A218AA2D1E08}" srcOrd="0" destOrd="0" presId="urn:microsoft.com/office/officeart/2005/8/layout/pyramid1"/>
    <dgm:cxn modelId="{48B4D8DC-6458-43E0-A408-9F9681960BFD}" type="presParOf" srcId="{6FD89A43-C9A9-4B35-8D1F-A218AA2D1E08}" destId="{255E5232-D3C6-408B-91C9-18A827ECA523}" srcOrd="0" destOrd="0" presId="urn:microsoft.com/office/officeart/2005/8/layout/pyramid1"/>
    <dgm:cxn modelId="{7F702AEB-9B7E-438E-B483-AB2DBC120274}" type="presParOf" srcId="{6FD89A43-C9A9-4B35-8D1F-A218AA2D1E08}" destId="{DA807E15-0153-48E1-968D-F90C0F76F0D1}" srcOrd="1" destOrd="0" presId="urn:microsoft.com/office/officeart/2005/8/layout/pyramid1"/>
    <dgm:cxn modelId="{75A13046-4D91-44FD-8732-B7C161F89A16}" type="presParOf" srcId="{D6D35C88-EF49-4979-8607-D73C7EBEC987}" destId="{00090973-CB8B-4161-9D1E-453653EC3BA2}" srcOrd="1" destOrd="0" presId="urn:microsoft.com/office/officeart/2005/8/layout/pyramid1"/>
    <dgm:cxn modelId="{B7FBE78F-C58E-416F-9C1B-6F5C00B51013}" type="presParOf" srcId="{00090973-CB8B-4161-9D1E-453653EC3BA2}" destId="{B1B06151-9EA3-42E0-BA45-E8A558D8C3ED}" srcOrd="0" destOrd="0" presId="urn:microsoft.com/office/officeart/2005/8/layout/pyramid1"/>
    <dgm:cxn modelId="{0967C84A-7E13-4354-85FC-CBF11509BE89}" type="presParOf" srcId="{00090973-CB8B-4161-9D1E-453653EC3BA2}" destId="{CB343EC7-50CF-4498-8177-B431104CB95D}" srcOrd="1" destOrd="0" presId="urn:microsoft.com/office/officeart/2005/8/layout/pyramid1"/>
    <dgm:cxn modelId="{38F357B3-1A9B-4557-83B2-549EB5970BD3}" type="presParOf" srcId="{D6D35C88-EF49-4979-8607-D73C7EBEC987}" destId="{1A3A75A5-B520-458C-8F11-7C6D5B4BB092}" srcOrd="2" destOrd="0" presId="urn:microsoft.com/office/officeart/2005/8/layout/pyramid1"/>
    <dgm:cxn modelId="{957992DF-3B75-46FD-8CA0-B5B1FD295965}" type="presParOf" srcId="{1A3A75A5-B520-458C-8F11-7C6D5B4BB092}" destId="{B8A4D3E3-7AB5-4E9F-8914-E8580D5F4D71}" srcOrd="0" destOrd="0" presId="urn:microsoft.com/office/officeart/2005/8/layout/pyramid1"/>
    <dgm:cxn modelId="{7121EF3A-80C5-460C-A56C-57D205928C5D}" type="presParOf" srcId="{1A3A75A5-B520-458C-8F11-7C6D5B4BB092}" destId="{84A8AFCD-4A58-455C-942F-7BA14E5864AE}" srcOrd="1" destOrd="0" presId="urn:microsoft.com/office/officeart/2005/8/layout/pyramid1"/>
  </dgm:cxnLst>
  <dgm:bg/>
  <dgm:whole/>
  <dgm:extLst>
    <a:ext uri="http://schemas.microsoft.com/office/drawing/2008/diagram">
      <dsp:dataModelExt xmlns=""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3CB10B-CF2F-42A4-9679-309C53A838B2}"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2F4B4E57-EA97-4A57-9224-B3C6DC719E4B}">
      <dgm:prSet phldrT="[Text]" custT="1"/>
      <dgm:spPr/>
      <dgm:t>
        <a:bodyPr/>
        <a:lstStyle/>
        <a:p>
          <a:r>
            <a:rPr lang="en-US" sz="1200" b="1" dirty="0" smtClean="0"/>
            <a:t>Need Identification, Approach Assessment &amp; Selection</a:t>
          </a:r>
          <a:endParaRPr lang="en-US" sz="1200" b="1" dirty="0"/>
        </a:p>
      </dgm:t>
    </dgm:pt>
    <dgm:pt modelId="{3123F46D-1760-4649-B606-F17D1FFF2648}" type="parTrans" cxnId="{0DBF0FFA-7366-4B88-A957-0B8AFF201C5D}">
      <dgm:prSet/>
      <dgm:spPr/>
      <dgm:t>
        <a:bodyPr/>
        <a:lstStyle/>
        <a:p>
          <a:endParaRPr lang="en-US"/>
        </a:p>
      </dgm:t>
    </dgm:pt>
    <dgm:pt modelId="{ED1E4F55-747F-4DEE-BDC0-868433F26D8C}" type="sibTrans" cxnId="{0DBF0FFA-7366-4B88-A957-0B8AFF201C5D}">
      <dgm:prSet/>
      <dgm:spPr/>
      <dgm:t>
        <a:bodyPr/>
        <a:lstStyle/>
        <a:p>
          <a:endParaRPr lang="en-US"/>
        </a:p>
      </dgm:t>
    </dgm:pt>
    <dgm:pt modelId="{92C5324B-4241-4C8E-A80B-75CA499DF8F0}">
      <dgm:prSet phldrT="[Text]" custT="1"/>
      <dgm:spPr/>
      <dgm:t>
        <a:bodyPr/>
        <a:lstStyle/>
        <a:p>
          <a:r>
            <a:rPr lang="en-US" sz="1400" b="1" dirty="0" smtClean="0"/>
            <a:t>Goals</a:t>
          </a:r>
          <a:endParaRPr lang="en-US" sz="1400" b="1" dirty="0"/>
        </a:p>
      </dgm:t>
    </dgm:pt>
    <dgm:pt modelId="{2161550F-513C-4A60-97E0-33C06E51D7CE}" type="parTrans" cxnId="{41B8445B-8FD2-4D3A-9730-3069B15EC5E7}">
      <dgm:prSet/>
      <dgm:spPr/>
      <dgm:t>
        <a:bodyPr/>
        <a:lstStyle/>
        <a:p>
          <a:endParaRPr lang="en-US"/>
        </a:p>
      </dgm:t>
    </dgm:pt>
    <dgm:pt modelId="{B022F9CF-28C0-4516-9BC2-69549BAE8FFF}" type="sibTrans" cxnId="{41B8445B-8FD2-4D3A-9730-3069B15EC5E7}">
      <dgm:prSet/>
      <dgm:spPr/>
      <dgm:t>
        <a:bodyPr/>
        <a:lstStyle/>
        <a:p>
          <a:endParaRPr lang="en-US"/>
        </a:p>
      </dgm:t>
    </dgm:pt>
    <dgm:pt modelId="{B8AD418B-2744-4914-8570-F6DB47E05D0B}">
      <dgm:prSet phldrT="[Text]" custT="1"/>
      <dgm:spPr/>
      <dgm:t>
        <a:bodyPr/>
        <a:lstStyle/>
        <a:p>
          <a:r>
            <a:rPr lang="en-US" sz="1200" b="1" dirty="0" smtClean="0"/>
            <a:t>Planning &amp; Implementation</a:t>
          </a:r>
          <a:endParaRPr lang="en-US" sz="1200" b="1" dirty="0"/>
        </a:p>
      </dgm:t>
    </dgm:pt>
    <dgm:pt modelId="{24A230F3-1645-4BE1-849F-D085227E12EA}" type="parTrans" cxnId="{7E6947FB-0C75-4F30-AB29-E3FD782990AE}">
      <dgm:prSet/>
      <dgm:spPr/>
      <dgm:t>
        <a:bodyPr/>
        <a:lstStyle/>
        <a:p>
          <a:endParaRPr lang="en-US"/>
        </a:p>
      </dgm:t>
    </dgm:pt>
    <dgm:pt modelId="{BF778CB9-D67F-4E5C-AB94-38B71F7FA88D}" type="sibTrans" cxnId="{7E6947FB-0C75-4F30-AB29-E3FD782990AE}">
      <dgm:prSet/>
      <dgm:spPr/>
      <dgm:t>
        <a:bodyPr/>
        <a:lstStyle/>
        <a:p>
          <a:endParaRPr lang="en-US"/>
        </a:p>
      </dgm:t>
    </dgm:pt>
    <dgm:pt modelId="{3BAAA0CA-4191-4557-AAB6-0172C53E8169}">
      <dgm:prSet phldrT="[Text]" custT="1"/>
      <dgm:spPr/>
      <dgm:t>
        <a:bodyPr/>
        <a:lstStyle/>
        <a:p>
          <a:r>
            <a:rPr lang="en-US" sz="1400" b="1" dirty="0" smtClean="0"/>
            <a:t>Product Profile</a:t>
          </a:r>
          <a:endParaRPr lang="en-US" sz="1400" b="1" dirty="0"/>
        </a:p>
      </dgm:t>
    </dgm:pt>
    <dgm:pt modelId="{05229346-BE9F-47EB-B5F0-99B5DC04DF2C}" type="parTrans" cxnId="{65F210A7-CB41-45E8-93A5-D19CF89762B5}">
      <dgm:prSet/>
      <dgm:spPr/>
      <dgm:t>
        <a:bodyPr/>
        <a:lstStyle/>
        <a:p>
          <a:endParaRPr lang="en-US"/>
        </a:p>
      </dgm:t>
    </dgm:pt>
    <dgm:pt modelId="{3E99C3CA-C9E1-4824-A1ED-6133009D6453}" type="sibTrans" cxnId="{65F210A7-CB41-45E8-93A5-D19CF89762B5}">
      <dgm:prSet/>
      <dgm:spPr/>
      <dgm:t>
        <a:bodyPr/>
        <a:lstStyle/>
        <a:p>
          <a:endParaRPr lang="en-US"/>
        </a:p>
      </dgm:t>
    </dgm:pt>
    <dgm:pt modelId="{9F218D10-B03C-4B91-BA59-DA7513693BAA}">
      <dgm:prSet phldrT="[Text]" custT="1"/>
      <dgm:spPr/>
      <dgm:t>
        <a:bodyPr/>
        <a:lstStyle/>
        <a:p>
          <a:r>
            <a:rPr lang="en-US" sz="1200" b="1" dirty="0" smtClean="0"/>
            <a:t>Process Monitoring, Improvement &amp; Evaluation</a:t>
          </a:r>
          <a:endParaRPr lang="en-US" sz="1200" b="1" dirty="0"/>
        </a:p>
      </dgm:t>
    </dgm:pt>
    <dgm:pt modelId="{69E71837-09F0-4C61-B7DA-12009B1C375B}" type="parTrans" cxnId="{4787A51B-A2DF-401B-B816-65B9E282C37F}">
      <dgm:prSet/>
      <dgm:spPr/>
      <dgm:t>
        <a:bodyPr/>
        <a:lstStyle/>
        <a:p>
          <a:endParaRPr lang="en-US"/>
        </a:p>
      </dgm:t>
    </dgm:pt>
    <dgm:pt modelId="{B98207CD-057E-41E3-9266-33B9BCE8F4DA}" type="sibTrans" cxnId="{4787A51B-A2DF-401B-B816-65B9E282C37F}">
      <dgm:prSet/>
      <dgm:spPr/>
      <dgm:t>
        <a:bodyPr/>
        <a:lstStyle/>
        <a:p>
          <a:endParaRPr lang="en-US"/>
        </a:p>
      </dgm:t>
    </dgm:pt>
    <dgm:pt modelId="{B13D55FB-1998-4918-B2B6-028C05D34B78}">
      <dgm:prSet phldrT="[Text]" custT="1"/>
      <dgm:spPr/>
      <dgm:t>
        <a:bodyPr/>
        <a:lstStyle/>
        <a:p>
          <a:r>
            <a:rPr lang="en-US" sz="1400" b="1" dirty="0" smtClean="0"/>
            <a:t>Ongoing Program &amp; Market Evaluations</a:t>
          </a:r>
          <a:endParaRPr lang="en-US" sz="1400" b="1" dirty="0"/>
        </a:p>
      </dgm:t>
    </dgm:pt>
    <dgm:pt modelId="{4BA923E0-3741-4A5F-8AB8-4F9B6FC95594}" type="parTrans" cxnId="{04AC6359-AAE0-432C-B9B2-3E666049FD0D}">
      <dgm:prSet/>
      <dgm:spPr/>
      <dgm:t>
        <a:bodyPr/>
        <a:lstStyle/>
        <a:p>
          <a:endParaRPr lang="en-US"/>
        </a:p>
      </dgm:t>
    </dgm:pt>
    <dgm:pt modelId="{F4E7FAD8-2A14-4778-9FD4-B94F0C163F5D}" type="sibTrans" cxnId="{04AC6359-AAE0-432C-B9B2-3E666049FD0D}">
      <dgm:prSet/>
      <dgm:spPr/>
      <dgm:t>
        <a:bodyPr/>
        <a:lstStyle/>
        <a:p>
          <a:endParaRPr lang="en-US"/>
        </a:p>
      </dgm:t>
    </dgm:pt>
    <dgm:pt modelId="{38C8533E-E4F8-4C7E-8456-C258E939EAAB}">
      <dgm:prSet phldrT="[Text]" custT="1"/>
      <dgm:spPr/>
      <dgm:t>
        <a:bodyPr/>
        <a:lstStyle/>
        <a:p>
          <a:r>
            <a:rPr lang="en-US" sz="1400" b="1" dirty="0" smtClean="0"/>
            <a:t>Marketing Strategy &amp;Tool Development</a:t>
          </a:r>
          <a:endParaRPr lang="en-US" sz="1400" b="1" dirty="0"/>
        </a:p>
      </dgm:t>
    </dgm:pt>
    <dgm:pt modelId="{34D7719A-162A-43BE-ADFB-FF825712E9EC}" type="parTrans" cxnId="{0609F879-80FC-4BBD-AEE4-8DDF76E169BE}">
      <dgm:prSet/>
      <dgm:spPr/>
      <dgm:t>
        <a:bodyPr/>
        <a:lstStyle/>
        <a:p>
          <a:endParaRPr lang="en-US"/>
        </a:p>
      </dgm:t>
    </dgm:pt>
    <dgm:pt modelId="{AC9CB186-A224-4EA1-9606-B71BEE1EAD1F}" type="sibTrans" cxnId="{0609F879-80FC-4BBD-AEE4-8DDF76E169BE}">
      <dgm:prSet/>
      <dgm:spPr/>
      <dgm:t>
        <a:bodyPr/>
        <a:lstStyle/>
        <a:p>
          <a:endParaRPr lang="en-US"/>
        </a:p>
      </dgm:t>
    </dgm:pt>
    <dgm:pt modelId="{1F5EE320-69A5-4D58-B4B9-996525E9FD9D}">
      <dgm:prSet phldrT="[Text]" custT="1"/>
      <dgm:spPr/>
      <dgm:t>
        <a:bodyPr/>
        <a:lstStyle/>
        <a:p>
          <a:r>
            <a:rPr lang="en-US" sz="1400" b="1" dirty="0" smtClean="0"/>
            <a:t>Reassessment of goals</a:t>
          </a:r>
          <a:endParaRPr lang="en-US" sz="1400" b="1" dirty="0"/>
        </a:p>
      </dgm:t>
    </dgm:pt>
    <dgm:pt modelId="{F19DA431-91DA-4382-9614-790DBCE33407}" type="parTrans" cxnId="{56366864-2341-490C-A24E-FADAEE5ADE55}">
      <dgm:prSet/>
      <dgm:spPr/>
      <dgm:t>
        <a:bodyPr/>
        <a:lstStyle/>
        <a:p>
          <a:endParaRPr lang="en-US"/>
        </a:p>
      </dgm:t>
    </dgm:pt>
    <dgm:pt modelId="{79FD316E-B963-41D8-B15B-8D88673189CB}" type="sibTrans" cxnId="{56366864-2341-490C-A24E-FADAEE5ADE55}">
      <dgm:prSet/>
      <dgm:spPr/>
      <dgm:t>
        <a:bodyPr/>
        <a:lstStyle/>
        <a:p>
          <a:endParaRPr lang="en-US"/>
        </a:p>
      </dgm:t>
    </dgm:pt>
    <dgm:pt modelId="{C71BD54D-40A7-49FE-84B4-A2B194F62E92}">
      <dgm:prSet phldrT="[Text]" custT="1"/>
      <dgm:spPr/>
      <dgm:t>
        <a:bodyPr/>
        <a:lstStyle/>
        <a:p>
          <a:r>
            <a:rPr lang="en-US" sz="1400" b="1" dirty="0" smtClean="0"/>
            <a:t>Market Research &amp; Analysis</a:t>
          </a:r>
          <a:endParaRPr lang="en-US" sz="1400" b="1" dirty="0"/>
        </a:p>
      </dgm:t>
    </dgm:pt>
    <dgm:pt modelId="{3F2E6C2F-A901-4E35-A867-C2AB14BF6FDD}" type="parTrans" cxnId="{F8155A5F-FEE0-4AC6-B706-077592377510}">
      <dgm:prSet/>
      <dgm:spPr/>
      <dgm:t>
        <a:bodyPr/>
        <a:lstStyle/>
        <a:p>
          <a:endParaRPr lang="en-US"/>
        </a:p>
      </dgm:t>
    </dgm:pt>
    <dgm:pt modelId="{29021BAA-CCB6-4EA3-B387-B767EEE7B7AA}" type="sibTrans" cxnId="{F8155A5F-FEE0-4AC6-B706-077592377510}">
      <dgm:prSet/>
      <dgm:spPr/>
      <dgm:t>
        <a:bodyPr/>
        <a:lstStyle/>
        <a:p>
          <a:endParaRPr lang="en-US"/>
        </a:p>
      </dgm:t>
    </dgm:pt>
    <dgm:pt modelId="{7CC96C29-8C0C-4976-94CC-1421218DA590}">
      <dgm:prSet phldrT="[Text]" custT="1"/>
      <dgm:spPr/>
      <dgm:t>
        <a:bodyPr/>
        <a:lstStyle/>
        <a:p>
          <a:r>
            <a:rPr lang="en-US" sz="1400" b="1" dirty="0" smtClean="0"/>
            <a:t>Target Audience</a:t>
          </a:r>
          <a:endParaRPr lang="en-US" sz="1400" b="1" dirty="0"/>
        </a:p>
      </dgm:t>
    </dgm:pt>
    <dgm:pt modelId="{63F4D159-39A9-4195-AE97-7AC61DD120E8}" type="parTrans" cxnId="{6336038D-C6C4-4F7C-B5AC-797549A70962}">
      <dgm:prSet/>
      <dgm:spPr/>
      <dgm:t>
        <a:bodyPr/>
        <a:lstStyle/>
        <a:p>
          <a:endParaRPr lang="en-US"/>
        </a:p>
      </dgm:t>
    </dgm:pt>
    <dgm:pt modelId="{3CEF7587-DA3D-4E62-AAA8-944321E34B90}" type="sibTrans" cxnId="{6336038D-C6C4-4F7C-B5AC-797549A70962}">
      <dgm:prSet/>
      <dgm:spPr/>
      <dgm:t>
        <a:bodyPr/>
        <a:lstStyle/>
        <a:p>
          <a:endParaRPr lang="en-US"/>
        </a:p>
      </dgm:t>
    </dgm:pt>
    <dgm:pt modelId="{E5A6D378-559C-4516-9855-F9213E12D784}">
      <dgm:prSet phldrT="[Text]" custT="1"/>
      <dgm:spPr/>
      <dgm:t>
        <a:bodyPr/>
        <a:lstStyle/>
        <a:p>
          <a:r>
            <a:rPr lang="en-US" sz="1400" b="1" dirty="0" smtClean="0"/>
            <a:t>Message</a:t>
          </a:r>
          <a:endParaRPr lang="en-US" sz="1400" b="1" dirty="0"/>
        </a:p>
      </dgm:t>
    </dgm:pt>
    <dgm:pt modelId="{C072ACA6-838C-4FDA-A63B-7E346666DE47}" type="parTrans" cxnId="{133DDA37-D18D-4BEB-B964-11674F2B221D}">
      <dgm:prSet/>
      <dgm:spPr/>
      <dgm:t>
        <a:bodyPr/>
        <a:lstStyle/>
        <a:p>
          <a:endParaRPr lang="en-US"/>
        </a:p>
      </dgm:t>
    </dgm:pt>
    <dgm:pt modelId="{0DC292D4-3CFF-4DFF-92E9-7740B36437A5}" type="sibTrans" cxnId="{133DDA37-D18D-4BEB-B964-11674F2B221D}">
      <dgm:prSet/>
      <dgm:spPr/>
      <dgm:t>
        <a:bodyPr/>
        <a:lstStyle/>
        <a:p>
          <a:endParaRPr lang="en-US"/>
        </a:p>
      </dgm:t>
    </dgm:pt>
    <dgm:pt modelId="{0CCC9124-D650-4B76-84B9-C94CA138F570}">
      <dgm:prSet phldrT="[Text]" custT="1"/>
      <dgm:spPr/>
      <dgm:t>
        <a:bodyPr/>
        <a:lstStyle/>
        <a:p>
          <a:r>
            <a:rPr lang="en-US" sz="1400" b="1" dirty="0" smtClean="0"/>
            <a:t>Training the team</a:t>
          </a:r>
          <a:endParaRPr lang="en-US" sz="1400" b="1" dirty="0"/>
        </a:p>
      </dgm:t>
    </dgm:pt>
    <dgm:pt modelId="{3511F659-79AB-41D6-8005-75A284EB702D}" type="parTrans" cxnId="{3A422327-90F6-45E1-8644-3EC1792AE308}">
      <dgm:prSet/>
      <dgm:spPr/>
      <dgm:t>
        <a:bodyPr/>
        <a:lstStyle/>
        <a:p>
          <a:endParaRPr lang="en-US"/>
        </a:p>
      </dgm:t>
    </dgm:pt>
    <dgm:pt modelId="{1B1C1BA8-4411-4467-8464-FE709E0F6CE2}" type="sibTrans" cxnId="{3A422327-90F6-45E1-8644-3EC1792AE308}">
      <dgm:prSet/>
      <dgm:spPr/>
      <dgm:t>
        <a:bodyPr/>
        <a:lstStyle/>
        <a:p>
          <a:endParaRPr lang="en-US"/>
        </a:p>
      </dgm:t>
    </dgm:pt>
    <dgm:pt modelId="{91A25C77-68E5-4CBC-A545-6C7F15CB2A3A}" type="pres">
      <dgm:prSet presAssocID="{453CB10B-CF2F-42A4-9679-309C53A838B2}" presName="theList" presStyleCnt="0">
        <dgm:presLayoutVars>
          <dgm:dir/>
          <dgm:animLvl val="lvl"/>
          <dgm:resizeHandles val="exact"/>
        </dgm:presLayoutVars>
      </dgm:prSet>
      <dgm:spPr/>
      <dgm:t>
        <a:bodyPr/>
        <a:lstStyle/>
        <a:p>
          <a:endParaRPr lang="en-US"/>
        </a:p>
      </dgm:t>
    </dgm:pt>
    <dgm:pt modelId="{5290F245-3C07-4011-8F00-02AEB9E3C2DE}" type="pres">
      <dgm:prSet presAssocID="{2F4B4E57-EA97-4A57-9224-B3C6DC719E4B}" presName="compNode" presStyleCnt="0"/>
      <dgm:spPr/>
      <dgm:t>
        <a:bodyPr/>
        <a:lstStyle/>
        <a:p>
          <a:endParaRPr lang="en-US"/>
        </a:p>
      </dgm:t>
    </dgm:pt>
    <dgm:pt modelId="{47A3D8B1-AFD8-4E9D-95E8-44209F7B86EE}" type="pres">
      <dgm:prSet presAssocID="{2F4B4E57-EA97-4A57-9224-B3C6DC719E4B}" presName="noGeometry" presStyleCnt="0"/>
      <dgm:spPr/>
      <dgm:t>
        <a:bodyPr/>
        <a:lstStyle/>
        <a:p>
          <a:endParaRPr lang="en-US"/>
        </a:p>
      </dgm:t>
    </dgm:pt>
    <dgm:pt modelId="{778C7809-2F21-4670-8D2E-B103B82BCADD}" type="pres">
      <dgm:prSet presAssocID="{2F4B4E57-EA97-4A57-9224-B3C6DC719E4B}" presName="childTextVisible" presStyleLbl="bgAccFollowNode1" presStyleIdx="0" presStyleCnt="3" custScaleX="93610" custScaleY="100198" custLinFactNeighborX="2896" custLinFactNeighborY="0">
        <dgm:presLayoutVars>
          <dgm:bulletEnabled val="1"/>
        </dgm:presLayoutVars>
      </dgm:prSet>
      <dgm:spPr/>
      <dgm:t>
        <a:bodyPr/>
        <a:lstStyle/>
        <a:p>
          <a:endParaRPr lang="en-US"/>
        </a:p>
      </dgm:t>
    </dgm:pt>
    <dgm:pt modelId="{131FA182-0564-4A4B-9791-4E79843EFBE0}" type="pres">
      <dgm:prSet presAssocID="{2F4B4E57-EA97-4A57-9224-B3C6DC719E4B}" presName="childTextHidden" presStyleLbl="bgAccFollowNode1" presStyleIdx="0" presStyleCnt="3"/>
      <dgm:spPr/>
      <dgm:t>
        <a:bodyPr/>
        <a:lstStyle/>
        <a:p>
          <a:endParaRPr lang="en-US"/>
        </a:p>
      </dgm:t>
    </dgm:pt>
    <dgm:pt modelId="{72192730-4CEA-4323-A3D5-A8B2AA9D9B36}" type="pres">
      <dgm:prSet presAssocID="{2F4B4E57-EA97-4A57-9224-B3C6DC719E4B}" presName="parentText" presStyleLbl="node1" presStyleIdx="0" presStyleCnt="3" custLinFactNeighborX="12133" custLinFactNeighborY="-49">
        <dgm:presLayoutVars>
          <dgm:chMax val="1"/>
          <dgm:bulletEnabled val="1"/>
        </dgm:presLayoutVars>
      </dgm:prSet>
      <dgm:spPr/>
      <dgm:t>
        <a:bodyPr/>
        <a:lstStyle/>
        <a:p>
          <a:endParaRPr lang="en-US"/>
        </a:p>
      </dgm:t>
    </dgm:pt>
    <dgm:pt modelId="{0DFDEE0B-6CB0-4DBF-B5FA-E74D03157E5E}" type="pres">
      <dgm:prSet presAssocID="{2F4B4E57-EA97-4A57-9224-B3C6DC719E4B}" presName="aSpace" presStyleCnt="0"/>
      <dgm:spPr/>
      <dgm:t>
        <a:bodyPr/>
        <a:lstStyle/>
        <a:p>
          <a:endParaRPr lang="en-US"/>
        </a:p>
      </dgm:t>
    </dgm:pt>
    <dgm:pt modelId="{8348B045-8168-4EFB-AA52-FF61CBE04883}" type="pres">
      <dgm:prSet presAssocID="{B8AD418B-2744-4914-8570-F6DB47E05D0B}" presName="compNode" presStyleCnt="0"/>
      <dgm:spPr/>
      <dgm:t>
        <a:bodyPr/>
        <a:lstStyle/>
        <a:p>
          <a:endParaRPr lang="en-US"/>
        </a:p>
      </dgm:t>
    </dgm:pt>
    <dgm:pt modelId="{D365963F-AECE-4EC9-986A-6A02FC124BD0}" type="pres">
      <dgm:prSet presAssocID="{B8AD418B-2744-4914-8570-F6DB47E05D0B}" presName="noGeometry" presStyleCnt="0"/>
      <dgm:spPr/>
      <dgm:t>
        <a:bodyPr/>
        <a:lstStyle/>
        <a:p>
          <a:endParaRPr lang="en-US"/>
        </a:p>
      </dgm:t>
    </dgm:pt>
    <dgm:pt modelId="{AD3E326E-2A8E-4F04-A931-C6E59BB963C6}" type="pres">
      <dgm:prSet presAssocID="{B8AD418B-2744-4914-8570-F6DB47E05D0B}" presName="childTextVisible" presStyleLbl="bgAccFollowNode1" presStyleIdx="1" presStyleCnt="3" custScaleX="87684" custScaleY="92844" custLinFactNeighborX="-6293" custLinFactNeighborY="3480">
        <dgm:presLayoutVars>
          <dgm:bulletEnabled val="1"/>
        </dgm:presLayoutVars>
      </dgm:prSet>
      <dgm:spPr/>
      <dgm:t>
        <a:bodyPr/>
        <a:lstStyle/>
        <a:p>
          <a:endParaRPr lang="en-US"/>
        </a:p>
      </dgm:t>
    </dgm:pt>
    <dgm:pt modelId="{3042E573-4E0E-41D1-AF7E-4DF54252BA2D}" type="pres">
      <dgm:prSet presAssocID="{B8AD418B-2744-4914-8570-F6DB47E05D0B}" presName="childTextHidden" presStyleLbl="bgAccFollowNode1" presStyleIdx="1" presStyleCnt="3"/>
      <dgm:spPr/>
      <dgm:t>
        <a:bodyPr/>
        <a:lstStyle/>
        <a:p>
          <a:endParaRPr lang="en-US"/>
        </a:p>
      </dgm:t>
    </dgm:pt>
    <dgm:pt modelId="{9C73D1B9-9E79-49E5-A2E3-72D644FFA914}" type="pres">
      <dgm:prSet presAssocID="{B8AD418B-2744-4914-8570-F6DB47E05D0B}" presName="parentText" presStyleLbl="node1" presStyleIdx="1" presStyleCnt="3" custLinFactNeighborX="-12634" custLinFactNeighborY="6207">
        <dgm:presLayoutVars>
          <dgm:chMax val="1"/>
          <dgm:bulletEnabled val="1"/>
        </dgm:presLayoutVars>
      </dgm:prSet>
      <dgm:spPr/>
      <dgm:t>
        <a:bodyPr/>
        <a:lstStyle/>
        <a:p>
          <a:endParaRPr lang="en-US"/>
        </a:p>
      </dgm:t>
    </dgm:pt>
    <dgm:pt modelId="{69149711-6CFC-427F-8FA4-CC29EB2DE4B1}" type="pres">
      <dgm:prSet presAssocID="{B8AD418B-2744-4914-8570-F6DB47E05D0B}" presName="aSpace" presStyleCnt="0"/>
      <dgm:spPr/>
      <dgm:t>
        <a:bodyPr/>
        <a:lstStyle/>
        <a:p>
          <a:endParaRPr lang="en-US"/>
        </a:p>
      </dgm:t>
    </dgm:pt>
    <dgm:pt modelId="{502F5BDC-7E88-48DE-9273-BB73C715D4E0}" type="pres">
      <dgm:prSet presAssocID="{9F218D10-B03C-4B91-BA59-DA7513693BAA}" presName="compNode" presStyleCnt="0"/>
      <dgm:spPr/>
      <dgm:t>
        <a:bodyPr/>
        <a:lstStyle/>
        <a:p>
          <a:endParaRPr lang="en-US"/>
        </a:p>
      </dgm:t>
    </dgm:pt>
    <dgm:pt modelId="{B83D2F2C-40A2-42BD-BF80-280AAE9DD5CA}" type="pres">
      <dgm:prSet presAssocID="{9F218D10-B03C-4B91-BA59-DA7513693BAA}" presName="noGeometry" presStyleCnt="0"/>
      <dgm:spPr/>
      <dgm:t>
        <a:bodyPr/>
        <a:lstStyle/>
        <a:p>
          <a:endParaRPr lang="en-US"/>
        </a:p>
      </dgm:t>
    </dgm:pt>
    <dgm:pt modelId="{4D10A7DE-3CC5-4844-B25A-47E47E956291}" type="pres">
      <dgm:prSet presAssocID="{9F218D10-B03C-4B91-BA59-DA7513693BAA}" presName="childTextVisible" presStyleLbl="bgAccFollowNode1" presStyleIdx="2" presStyleCnt="3" custScaleX="114596" custLinFactNeighborX="-12323" custLinFactNeighborY="3480">
        <dgm:presLayoutVars>
          <dgm:bulletEnabled val="1"/>
        </dgm:presLayoutVars>
      </dgm:prSet>
      <dgm:spPr/>
      <dgm:t>
        <a:bodyPr/>
        <a:lstStyle/>
        <a:p>
          <a:endParaRPr lang="en-US"/>
        </a:p>
      </dgm:t>
    </dgm:pt>
    <dgm:pt modelId="{710A02B4-EE93-4DF6-8FE6-DFD3AE0D8264}" type="pres">
      <dgm:prSet presAssocID="{9F218D10-B03C-4B91-BA59-DA7513693BAA}" presName="childTextHidden" presStyleLbl="bgAccFollowNode1" presStyleIdx="2" presStyleCnt="3"/>
      <dgm:spPr/>
      <dgm:t>
        <a:bodyPr/>
        <a:lstStyle/>
        <a:p>
          <a:endParaRPr lang="en-US"/>
        </a:p>
      </dgm:t>
    </dgm:pt>
    <dgm:pt modelId="{B6B3BE45-B7CD-43F8-80B2-3C36F37A57EB}" type="pres">
      <dgm:prSet presAssocID="{9F218D10-B03C-4B91-BA59-DA7513693BAA}" presName="parentText" presStyleLbl="node1" presStyleIdx="2" presStyleCnt="3" custLinFactNeighborX="-34622" custLinFactNeighborY="5396">
        <dgm:presLayoutVars>
          <dgm:chMax val="1"/>
          <dgm:bulletEnabled val="1"/>
        </dgm:presLayoutVars>
      </dgm:prSet>
      <dgm:spPr/>
      <dgm:t>
        <a:bodyPr/>
        <a:lstStyle/>
        <a:p>
          <a:endParaRPr lang="en-US"/>
        </a:p>
      </dgm:t>
    </dgm:pt>
  </dgm:ptLst>
  <dgm:cxnLst>
    <dgm:cxn modelId="{906FB916-31F3-4DCA-A0CF-EDE653D895C3}" type="presOf" srcId="{453CB10B-CF2F-42A4-9679-309C53A838B2}" destId="{91A25C77-68E5-4CBC-A545-6C7F15CB2A3A}" srcOrd="0" destOrd="0" presId="urn:microsoft.com/office/officeart/2005/8/layout/hProcess6"/>
    <dgm:cxn modelId="{56366864-2341-490C-A24E-FADAEE5ADE55}" srcId="{9F218D10-B03C-4B91-BA59-DA7513693BAA}" destId="{1F5EE320-69A5-4D58-B4B9-996525E9FD9D}" srcOrd="1" destOrd="0" parTransId="{F19DA431-91DA-4382-9614-790DBCE33407}" sibTransId="{79FD316E-B963-41D8-B15B-8D88673189CB}"/>
    <dgm:cxn modelId="{14797DD1-8B1A-4F06-A678-FBE35ED4CBC9}" type="presOf" srcId="{92C5324B-4241-4C8E-A80B-75CA499DF8F0}" destId="{778C7809-2F21-4670-8D2E-B103B82BCADD}" srcOrd="0" destOrd="0" presId="urn:microsoft.com/office/officeart/2005/8/layout/hProcess6"/>
    <dgm:cxn modelId="{324328DA-5E04-4124-ADAE-453BAEEBF800}" type="presOf" srcId="{7CC96C29-8C0C-4976-94CC-1421218DA590}" destId="{131FA182-0564-4A4B-9791-4E79843EFBE0}" srcOrd="1" destOrd="2" presId="urn:microsoft.com/office/officeart/2005/8/layout/hProcess6"/>
    <dgm:cxn modelId="{AFD64D8D-4217-464E-8506-21F03946B731}" type="presOf" srcId="{92C5324B-4241-4C8E-A80B-75CA499DF8F0}" destId="{131FA182-0564-4A4B-9791-4E79843EFBE0}" srcOrd="1" destOrd="0" presId="urn:microsoft.com/office/officeart/2005/8/layout/hProcess6"/>
    <dgm:cxn modelId="{28B63C49-4D75-4E33-A0E4-022D3E36245E}" type="presOf" srcId="{E5A6D378-559C-4516-9855-F9213E12D784}" destId="{3042E573-4E0E-41D1-AF7E-4DF54252BA2D}" srcOrd="1" destOrd="1" presId="urn:microsoft.com/office/officeart/2005/8/layout/hProcess6"/>
    <dgm:cxn modelId="{6336038D-C6C4-4F7C-B5AC-797549A70962}" srcId="{2F4B4E57-EA97-4A57-9224-B3C6DC719E4B}" destId="{7CC96C29-8C0C-4976-94CC-1421218DA590}" srcOrd="2" destOrd="0" parTransId="{63F4D159-39A9-4195-AE97-7AC61DD120E8}" sibTransId="{3CEF7587-DA3D-4E62-AAA8-944321E34B90}"/>
    <dgm:cxn modelId="{6468F359-3F6F-41E9-97E5-5E4F9B204197}" type="presOf" srcId="{B13D55FB-1998-4918-B2B6-028C05D34B78}" destId="{710A02B4-EE93-4DF6-8FE6-DFD3AE0D8264}" srcOrd="1" destOrd="0" presId="urn:microsoft.com/office/officeart/2005/8/layout/hProcess6"/>
    <dgm:cxn modelId="{86350DF0-51A5-40B5-9FB3-F56B60DCAD89}" type="presOf" srcId="{C71BD54D-40A7-49FE-84B4-A2B194F62E92}" destId="{778C7809-2F21-4670-8D2E-B103B82BCADD}" srcOrd="0" destOrd="1" presId="urn:microsoft.com/office/officeart/2005/8/layout/hProcess6"/>
    <dgm:cxn modelId="{69C38A0C-49F7-4078-B026-24F91CB122AC}" type="presOf" srcId="{E5A6D378-559C-4516-9855-F9213E12D784}" destId="{AD3E326E-2A8E-4F04-A931-C6E59BB963C6}" srcOrd="0" destOrd="1" presId="urn:microsoft.com/office/officeart/2005/8/layout/hProcess6"/>
    <dgm:cxn modelId="{2C887AAA-A703-4BC2-9766-BD855EA4A5B1}" type="presOf" srcId="{38C8533E-E4F8-4C7E-8456-C258E939EAAB}" destId="{3042E573-4E0E-41D1-AF7E-4DF54252BA2D}" srcOrd="1" destOrd="2" presId="urn:microsoft.com/office/officeart/2005/8/layout/hProcess6"/>
    <dgm:cxn modelId="{3A422327-90F6-45E1-8644-3EC1792AE308}" srcId="{B8AD418B-2744-4914-8570-F6DB47E05D0B}" destId="{0CCC9124-D650-4B76-84B9-C94CA138F570}" srcOrd="3" destOrd="0" parTransId="{3511F659-79AB-41D6-8005-75A284EB702D}" sibTransId="{1B1C1BA8-4411-4467-8464-FE709E0F6CE2}"/>
    <dgm:cxn modelId="{6624C417-8227-4EA4-B791-5C0C6884B4D6}" type="presOf" srcId="{B13D55FB-1998-4918-B2B6-028C05D34B78}" destId="{4D10A7DE-3CC5-4844-B25A-47E47E956291}" srcOrd="0" destOrd="0" presId="urn:microsoft.com/office/officeart/2005/8/layout/hProcess6"/>
    <dgm:cxn modelId="{2C544ECB-48BA-478A-97AD-186C74CA7BCB}" type="presOf" srcId="{2F4B4E57-EA97-4A57-9224-B3C6DC719E4B}" destId="{72192730-4CEA-4323-A3D5-A8B2AA9D9B36}" srcOrd="0" destOrd="0" presId="urn:microsoft.com/office/officeart/2005/8/layout/hProcess6"/>
    <dgm:cxn modelId="{8464294D-EA94-4704-BBAD-F561FCFA89A9}" type="presOf" srcId="{B8AD418B-2744-4914-8570-F6DB47E05D0B}" destId="{9C73D1B9-9E79-49E5-A2E3-72D644FFA914}" srcOrd="0" destOrd="0" presId="urn:microsoft.com/office/officeart/2005/8/layout/hProcess6"/>
    <dgm:cxn modelId="{4796EC55-954F-4CEE-A3CB-8AD66D6DACAB}" type="presOf" srcId="{7CC96C29-8C0C-4976-94CC-1421218DA590}" destId="{778C7809-2F21-4670-8D2E-B103B82BCADD}" srcOrd="0" destOrd="2" presId="urn:microsoft.com/office/officeart/2005/8/layout/hProcess6"/>
    <dgm:cxn modelId="{04AC6359-AAE0-432C-B9B2-3E666049FD0D}" srcId="{9F218D10-B03C-4B91-BA59-DA7513693BAA}" destId="{B13D55FB-1998-4918-B2B6-028C05D34B78}" srcOrd="0" destOrd="0" parTransId="{4BA923E0-3741-4A5F-8AB8-4F9B6FC95594}" sibTransId="{F4E7FAD8-2A14-4778-9FD4-B94F0C163F5D}"/>
    <dgm:cxn modelId="{F8155A5F-FEE0-4AC6-B706-077592377510}" srcId="{2F4B4E57-EA97-4A57-9224-B3C6DC719E4B}" destId="{C71BD54D-40A7-49FE-84B4-A2B194F62E92}" srcOrd="1" destOrd="0" parTransId="{3F2E6C2F-A901-4E35-A867-C2AB14BF6FDD}" sibTransId="{29021BAA-CCB6-4EA3-B387-B767EEE7B7AA}"/>
    <dgm:cxn modelId="{41B8445B-8FD2-4D3A-9730-3069B15EC5E7}" srcId="{2F4B4E57-EA97-4A57-9224-B3C6DC719E4B}" destId="{92C5324B-4241-4C8E-A80B-75CA499DF8F0}" srcOrd="0" destOrd="0" parTransId="{2161550F-513C-4A60-97E0-33C06E51D7CE}" sibTransId="{B022F9CF-28C0-4516-9BC2-69549BAE8FFF}"/>
    <dgm:cxn modelId="{FD5F9574-B9D4-4B3E-9F28-E0BC98D4D010}" type="presOf" srcId="{1F5EE320-69A5-4D58-B4B9-996525E9FD9D}" destId="{4D10A7DE-3CC5-4844-B25A-47E47E956291}" srcOrd="0" destOrd="1" presId="urn:microsoft.com/office/officeart/2005/8/layout/hProcess6"/>
    <dgm:cxn modelId="{94030AF3-A23B-4968-8231-067EA0077D0C}" type="presOf" srcId="{C71BD54D-40A7-49FE-84B4-A2B194F62E92}" destId="{131FA182-0564-4A4B-9791-4E79843EFBE0}" srcOrd="1" destOrd="1" presId="urn:microsoft.com/office/officeart/2005/8/layout/hProcess6"/>
    <dgm:cxn modelId="{133DDA37-D18D-4BEB-B964-11674F2B221D}" srcId="{B8AD418B-2744-4914-8570-F6DB47E05D0B}" destId="{E5A6D378-559C-4516-9855-F9213E12D784}" srcOrd="1" destOrd="0" parTransId="{C072ACA6-838C-4FDA-A63B-7E346666DE47}" sibTransId="{0DC292D4-3CFF-4DFF-92E9-7740B36437A5}"/>
    <dgm:cxn modelId="{0609F879-80FC-4BBD-AEE4-8DDF76E169BE}" srcId="{B8AD418B-2744-4914-8570-F6DB47E05D0B}" destId="{38C8533E-E4F8-4C7E-8456-C258E939EAAB}" srcOrd="2" destOrd="0" parTransId="{34D7719A-162A-43BE-ADFB-FF825712E9EC}" sibTransId="{AC9CB186-A224-4EA1-9606-B71BEE1EAD1F}"/>
    <dgm:cxn modelId="{8A355E62-94A8-4423-B528-B7D936AF3983}" type="presOf" srcId="{3BAAA0CA-4191-4557-AAB6-0172C53E8169}" destId="{AD3E326E-2A8E-4F04-A931-C6E59BB963C6}" srcOrd="0" destOrd="0" presId="urn:microsoft.com/office/officeart/2005/8/layout/hProcess6"/>
    <dgm:cxn modelId="{D23F36A2-E252-49AA-A5D2-924F0DBB44E1}" type="presOf" srcId="{9F218D10-B03C-4B91-BA59-DA7513693BAA}" destId="{B6B3BE45-B7CD-43F8-80B2-3C36F37A57EB}" srcOrd="0" destOrd="0" presId="urn:microsoft.com/office/officeart/2005/8/layout/hProcess6"/>
    <dgm:cxn modelId="{B2464C30-8E4A-4F5D-9BF3-423C4D723D05}" type="presOf" srcId="{0CCC9124-D650-4B76-84B9-C94CA138F570}" destId="{3042E573-4E0E-41D1-AF7E-4DF54252BA2D}" srcOrd="1" destOrd="3" presId="urn:microsoft.com/office/officeart/2005/8/layout/hProcess6"/>
    <dgm:cxn modelId="{F6ACA7F3-F2A2-48C1-B1AA-69E271725890}" type="presOf" srcId="{38C8533E-E4F8-4C7E-8456-C258E939EAAB}" destId="{AD3E326E-2A8E-4F04-A931-C6E59BB963C6}" srcOrd="0" destOrd="2" presId="urn:microsoft.com/office/officeart/2005/8/layout/hProcess6"/>
    <dgm:cxn modelId="{4787A51B-A2DF-401B-B816-65B9E282C37F}" srcId="{453CB10B-CF2F-42A4-9679-309C53A838B2}" destId="{9F218D10-B03C-4B91-BA59-DA7513693BAA}" srcOrd="2" destOrd="0" parTransId="{69E71837-09F0-4C61-B7DA-12009B1C375B}" sibTransId="{B98207CD-057E-41E3-9266-33B9BCE8F4DA}"/>
    <dgm:cxn modelId="{02BE39F6-07C1-470D-9ABC-78544C1A98AC}" type="presOf" srcId="{3BAAA0CA-4191-4557-AAB6-0172C53E8169}" destId="{3042E573-4E0E-41D1-AF7E-4DF54252BA2D}" srcOrd="1" destOrd="0" presId="urn:microsoft.com/office/officeart/2005/8/layout/hProcess6"/>
    <dgm:cxn modelId="{65F210A7-CB41-45E8-93A5-D19CF89762B5}" srcId="{B8AD418B-2744-4914-8570-F6DB47E05D0B}" destId="{3BAAA0CA-4191-4557-AAB6-0172C53E8169}" srcOrd="0" destOrd="0" parTransId="{05229346-BE9F-47EB-B5F0-99B5DC04DF2C}" sibTransId="{3E99C3CA-C9E1-4824-A1ED-6133009D6453}"/>
    <dgm:cxn modelId="{7E6947FB-0C75-4F30-AB29-E3FD782990AE}" srcId="{453CB10B-CF2F-42A4-9679-309C53A838B2}" destId="{B8AD418B-2744-4914-8570-F6DB47E05D0B}" srcOrd="1" destOrd="0" parTransId="{24A230F3-1645-4BE1-849F-D085227E12EA}" sibTransId="{BF778CB9-D67F-4E5C-AB94-38B71F7FA88D}"/>
    <dgm:cxn modelId="{96D5E8FA-9199-4DB7-994B-7B9780177DCA}" type="presOf" srcId="{0CCC9124-D650-4B76-84B9-C94CA138F570}" destId="{AD3E326E-2A8E-4F04-A931-C6E59BB963C6}" srcOrd="0" destOrd="3" presId="urn:microsoft.com/office/officeart/2005/8/layout/hProcess6"/>
    <dgm:cxn modelId="{0DBF0FFA-7366-4B88-A957-0B8AFF201C5D}" srcId="{453CB10B-CF2F-42A4-9679-309C53A838B2}" destId="{2F4B4E57-EA97-4A57-9224-B3C6DC719E4B}" srcOrd="0" destOrd="0" parTransId="{3123F46D-1760-4649-B606-F17D1FFF2648}" sibTransId="{ED1E4F55-747F-4DEE-BDC0-868433F26D8C}"/>
    <dgm:cxn modelId="{567E804F-29F3-46AB-9DA9-E0CE093F9F54}" type="presOf" srcId="{1F5EE320-69A5-4D58-B4B9-996525E9FD9D}" destId="{710A02B4-EE93-4DF6-8FE6-DFD3AE0D8264}" srcOrd="1" destOrd="1" presId="urn:microsoft.com/office/officeart/2005/8/layout/hProcess6"/>
    <dgm:cxn modelId="{FDBCF554-A93E-47D3-B170-0EC443225207}" type="presParOf" srcId="{91A25C77-68E5-4CBC-A545-6C7F15CB2A3A}" destId="{5290F245-3C07-4011-8F00-02AEB9E3C2DE}" srcOrd="0" destOrd="0" presId="urn:microsoft.com/office/officeart/2005/8/layout/hProcess6"/>
    <dgm:cxn modelId="{47041393-1F6A-4029-91D5-3CBDC5D85AA5}" type="presParOf" srcId="{5290F245-3C07-4011-8F00-02AEB9E3C2DE}" destId="{47A3D8B1-AFD8-4E9D-95E8-44209F7B86EE}" srcOrd="0" destOrd="0" presId="urn:microsoft.com/office/officeart/2005/8/layout/hProcess6"/>
    <dgm:cxn modelId="{4B77FD88-5E15-4BEA-9539-833E378D5D66}" type="presParOf" srcId="{5290F245-3C07-4011-8F00-02AEB9E3C2DE}" destId="{778C7809-2F21-4670-8D2E-B103B82BCADD}" srcOrd="1" destOrd="0" presId="urn:microsoft.com/office/officeart/2005/8/layout/hProcess6"/>
    <dgm:cxn modelId="{5E8E3F22-F289-4D97-8FC8-16EF6625E870}" type="presParOf" srcId="{5290F245-3C07-4011-8F00-02AEB9E3C2DE}" destId="{131FA182-0564-4A4B-9791-4E79843EFBE0}" srcOrd="2" destOrd="0" presId="urn:microsoft.com/office/officeart/2005/8/layout/hProcess6"/>
    <dgm:cxn modelId="{CEBFD699-4A67-416B-B759-7F2BB647A7A9}" type="presParOf" srcId="{5290F245-3C07-4011-8F00-02AEB9E3C2DE}" destId="{72192730-4CEA-4323-A3D5-A8B2AA9D9B36}" srcOrd="3" destOrd="0" presId="urn:microsoft.com/office/officeart/2005/8/layout/hProcess6"/>
    <dgm:cxn modelId="{3507FF92-8F1A-4794-A33E-270F535395D1}" type="presParOf" srcId="{91A25C77-68E5-4CBC-A545-6C7F15CB2A3A}" destId="{0DFDEE0B-6CB0-4DBF-B5FA-E74D03157E5E}" srcOrd="1" destOrd="0" presId="urn:microsoft.com/office/officeart/2005/8/layout/hProcess6"/>
    <dgm:cxn modelId="{650547F6-A1A0-4F24-B5B1-E6E40CB95814}" type="presParOf" srcId="{91A25C77-68E5-4CBC-A545-6C7F15CB2A3A}" destId="{8348B045-8168-4EFB-AA52-FF61CBE04883}" srcOrd="2" destOrd="0" presId="urn:microsoft.com/office/officeart/2005/8/layout/hProcess6"/>
    <dgm:cxn modelId="{310382FB-B06C-49F6-BE75-29CBD1C8BEF0}" type="presParOf" srcId="{8348B045-8168-4EFB-AA52-FF61CBE04883}" destId="{D365963F-AECE-4EC9-986A-6A02FC124BD0}" srcOrd="0" destOrd="0" presId="urn:microsoft.com/office/officeart/2005/8/layout/hProcess6"/>
    <dgm:cxn modelId="{7E5AD502-E829-4F22-84D5-D04CDF0F6AA4}" type="presParOf" srcId="{8348B045-8168-4EFB-AA52-FF61CBE04883}" destId="{AD3E326E-2A8E-4F04-A931-C6E59BB963C6}" srcOrd="1" destOrd="0" presId="urn:microsoft.com/office/officeart/2005/8/layout/hProcess6"/>
    <dgm:cxn modelId="{92B07A8E-EE3D-409E-AEF4-388A65CDD40A}" type="presParOf" srcId="{8348B045-8168-4EFB-AA52-FF61CBE04883}" destId="{3042E573-4E0E-41D1-AF7E-4DF54252BA2D}" srcOrd="2" destOrd="0" presId="urn:microsoft.com/office/officeart/2005/8/layout/hProcess6"/>
    <dgm:cxn modelId="{660B3A8A-52B7-410B-9905-DC086DB63AB6}" type="presParOf" srcId="{8348B045-8168-4EFB-AA52-FF61CBE04883}" destId="{9C73D1B9-9E79-49E5-A2E3-72D644FFA914}" srcOrd="3" destOrd="0" presId="urn:microsoft.com/office/officeart/2005/8/layout/hProcess6"/>
    <dgm:cxn modelId="{2B195AB5-C59A-490B-9EC5-0DF68A62D1F8}" type="presParOf" srcId="{91A25C77-68E5-4CBC-A545-6C7F15CB2A3A}" destId="{69149711-6CFC-427F-8FA4-CC29EB2DE4B1}" srcOrd="3" destOrd="0" presId="urn:microsoft.com/office/officeart/2005/8/layout/hProcess6"/>
    <dgm:cxn modelId="{F05A7339-A7DB-4F73-907C-DF5C0EF2B07A}" type="presParOf" srcId="{91A25C77-68E5-4CBC-A545-6C7F15CB2A3A}" destId="{502F5BDC-7E88-48DE-9273-BB73C715D4E0}" srcOrd="4" destOrd="0" presId="urn:microsoft.com/office/officeart/2005/8/layout/hProcess6"/>
    <dgm:cxn modelId="{E55A2A10-0702-4652-938C-F206AAEAD2F2}" type="presParOf" srcId="{502F5BDC-7E88-48DE-9273-BB73C715D4E0}" destId="{B83D2F2C-40A2-42BD-BF80-280AAE9DD5CA}" srcOrd="0" destOrd="0" presId="urn:microsoft.com/office/officeart/2005/8/layout/hProcess6"/>
    <dgm:cxn modelId="{D61A5DDD-FCD4-4F57-8492-1BBC2610BE40}" type="presParOf" srcId="{502F5BDC-7E88-48DE-9273-BB73C715D4E0}" destId="{4D10A7DE-3CC5-4844-B25A-47E47E956291}" srcOrd="1" destOrd="0" presId="urn:microsoft.com/office/officeart/2005/8/layout/hProcess6"/>
    <dgm:cxn modelId="{60E8C3EF-521D-4BA5-8428-4B2BD2C5515C}" type="presParOf" srcId="{502F5BDC-7E88-48DE-9273-BB73C715D4E0}" destId="{710A02B4-EE93-4DF6-8FE6-DFD3AE0D8264}" srcOrd="2" destOrd="0" presId="urn:microsoft.com/office/officeart/2005/8/layout/hProcess6"/>
    <dgm:cxn modelId="{51B72B6A-5EF7-477A-8C98-E634EA118125}" type="presParOf" srcId="{502F5BDC-7E88-48DE-9273-BB73C715D4E0}" destId="{B6B3BE45-B7CD-43F8-80B2-3C36F37A57EB}" srcOrd="3" destOrd="0" presId="urn:microsoft.com/office/officeart/2005/8/layout/hProcess6"/>
  </dgm:cxnLst>
  <dgm:bg/>
  <dgm:whole/>
</dgm:dataModel>
</file>

<file path=ppt/diagrams/data6.xml><?xml version="1.0" encoding="utf-8"?>
<dgm:dataModel xmlns:dgm="http://schemas.openxmlformats.org/drawingml/2006/diagram" xmlns:a="http://schemas.openxmlformats.org/drawingml/2006/main">
  <dgm:ptLst>
    <dgm:pt modelId="{4F2F439D-A19B-4AB7-BF65-A78D02E46E0D}" type="doc">
      <dgm:prSet loTypeId="urn:microsoft.com/office/officeart/2005/8/layout/hProcess7" loCatId="list" qsTypeId="urn:microsoft.com/office/officeart/2005/8/quickstyle/simple1" qsCatId="simple" csTypeId="urn:microsoft.com/office/officeart/2005/8/colors/accent3_3" csCatId="accent3" phldr="1"/>
      <dgm:spPr/>
      <dgm:t>
        <a:bodyPr/>
        <a:lstStyle/>
        <a:p>
          <a:endParaRPr lang="en-US"/>
        </a:p>
      </dgm:t>
    </dgm:pt>
    <dgm:pt modelId="{4EC087BA-AB92-48FB-A61B-74C05FDA6F82}">
      <dgm:prSet phldrT="[Text]"/>
      <dgm:spPr/>
      <dgm:t>
        <a:bodyPr/>
        <a:lstStyle/>
        <a:p>
          <a:r>
            <a:rPr lang="en-US" dirty="0" smtClean="0"/>
            <a:t>Identify</a:t>
          </a:r>
          <a:endParaRPr lang="en-US" dirty="0"/>
        </a:p>
      </dgm:t>
    </dgm:pt>
    <dgm:pt modelId="{757A2E6E-A42A-4980-A3FD-8315DA9D38FB}" type="parTrans" cxnId="{D875A5B0-EA8C-47CA-9A58-185A01F39C68}">
      <dgm:prSet/>
      <dgm:spPr/>
      <dgm:t>
        <a:bodyPr/>
        <a:lstStyle/>
        <a:p>
          <a:endParaRPr lang="en-US"/>
        </a:p>
      </dgm:t>
    </dgm:pt>
    <dgm:pt modelId="{E874D1D9-7002-4E27-BEDA-B6EA877A8C5B}" type="sibTrans" cxnId="{D875A5B0-EA8C-47CA-9A58-185A01F39C68}">
      <dgm:prSet/>
      <dgm:spPr/>
      <dgm:t>
        <a:bodyPr/>
        <a:lstStyle/>
        <a:p>
          <a:endParaRPr lang="en-US"/>
        </a:p>
      </dgm:t>
    </dgm:pt>
    <dgm:pt modelId="{C0AE441D-958A-4B2A-8E7B-0B76809EC858}">
      <dgm:prSet phldrT="[Text]" custT="1"/>
      <dgm:spPr/>
      <dgm:t>
        <a:bodyPr/>
        <a:lstStyle/>
        <a:p>
          <a:r>
            <a:rPr lang="en-US" sz="1800" dirty="0" smtClean="0">
              <a:solidFill>
                <a:schemeClr val="bg1"/>
              </a:solidFill>
            </a:rPr>
            <a:t>Need Identification &amp; Analysis </a:t>
          </a:r>
          <a:endParaRPr lang="en-US" sz="1800" dirty="0">
            <a:solidFill>
              <a:schemeClr val="bg1"/>
            </a:solidFill>
          </a:endParaRPr>
        </a:p>
      </dgm:t>
    </dgm:pt>
    <dgm:pt modelId="{83384DDA-9574-4C64-B673-58C7466ECC97}" type="parTrans" cxnId="{37AC7E46-A8CC-447F-8AC9-0F8F8611303A}">
      <dgm:prSet/>
      <dgm:spPr/>
      <dgm:t>
        <a:bodyPr/>
        <a:lstStyle/>
        <a:p>
          <a:endParaRPr lang="en-US"/>
        </a:p>
      </dgm:t>
    </dgm:pt>
    <dgm:pt modelId="{7691D168-253C-4991-BDE7-5304674BF57E}" type="sibTrans" cxnId="{37AC7E46-A8CC-447F-8AC9-0F8F8611303A}">
      <dgm:prSet/>
      <dgm:spPr/>
      <dgm:t>
        <a:bodyPr/>
        <a:lstStyle/>
        <a:p>
          <a:endParaRPr lang="en-US"/>
        </a:p>
      </dgm:t>
    </dgm:pt>
    <dgm:pt modelId="{B19AA72E-D615-4810-AD79-158C4C5BD148}">
      <dgm:prSet phldrT="[Text]"/>
      <dgm:spPr/>
      <dgm:t>
        <a:bodyPr/>
        <a:lstStyle/>
        <a:p>
          <a:r>
            <a:rPr lang="en-US" dirty="0" smtClean="0"/>
            <a:t>Plan &amp; Implement</a:t>
          </a:r>
          <a:endParaRPr lang="en-US" dirty="0"/>
        </a:p>
      </dgm:t>
    </dgm:pt>
    <dgm:pt modelId="{494B5885-3A75-4473-A29D-2AB6C46CE473}" type="parTrans" cxnId="{24CC21EF-8DC1-4836-94AD-6A9EC3F99D0B}">
      <dgm:prSet/>
      <dgm:spPr/>
      <dgm:t>
        <a:bodyPr/>
        <a:lstStyle/>
        <a:p>
          <a:endParaRPr lang="en-US"/>
        </a:p>
      </dgm:t>
    </dgm:pt>
    <dgm:pt modelId="{5C7B2757-A311-471F-8567-2747A6DD5C21}" type="sibTrans" cxnId="{24CC21EF-8DC1-4836-94AD-6A9EC3F99D0B}">
      <dgm:prSet/>
      <dgm:spPr/>
      <dgm:t>
        <a:bodyPr/>
        <a:lstStyle/>
        <a:p>
          <a:endParaRPr lang="en-US"/>
        </a:p>
      </dgm:t>
    </dgm:pt>
    <dgm:pt modelId="{225A4382-FB5B-4417-855A-87AC03E944AF}">
      <dgm:prSet phldrT="[Text]" custT="1"/>
      <dgm:spPr/>
      <dgm:t>
        <a:bodyPr/>
        <a:lstStyle/>
        <a:p>
          <a:r>
            <a:rPr lang="en-US" sz="1800" dirty="0" smtClean="0"/>
            <a:t>Creation of Vision</a:t>
          </a:r>
          <a:endParaRPr lang="en-US" sz="1800" dirty="0"/>
        </a:p>
      </dgm:t>
    </dgm:pt>
    <dgm:pt modelId="{1D5F1FB7-C6EF-40B9-97FA-1881AE689027}" type="parTrans" cxnId="{96827680-D320-4046-BC65-8182F945A780}">
      <dgm:prSet/>
      <dgm:spPr/>
      <dgm:t>
        <a:bodyPr/>
        <a:lstStyle/>
        <a:p>
          <a:endParaRPr lang="en-US"/>
        </a:p>
      </dgm:t>
    </dgm:pt>
    <dgm:pt modelId="{A1871888-CF01-42B0-8EFA-E8C94C89B14C}" type="sibTrans" cxnId="{96827680-D320-4046-BC65-8182F945A780}">
      <dgm:prSet/>
      <dgm:spPr/>
      <dgm:t>
        <a:bodyPr/>
        <a:lstStyle/>
        <a:p>
          <a:endParaRPr lang="en-US"/>
        </a:p>
      </dgm:t>
    </dgm:pt>
    <dgm:pt modelId="{311EC9AC-A2B6-431E-8425-2646F31DF6F0}">
      <dgm:prSet phldrT="[Text]"/>
      <dgm:spPr/>
      <dgm:t>
        <a:bodyPr/>
        <a:lstStyle/>
        <a:p>
          <a:r>
            <a:rPr lang="en-US" dirty="0" smtClean="0"/>
            <a:t>Monitor &amp; Improve</a:t>
          </a:r>
          <a:endParaRPr lang="en-US" dirty="0"/>
        </a:p>
      </dgm:t>
    </dgm:pt>
    <dgm:pt modelId="{73C18465-0F63-488B-B9D4-49E02C2A70A9}" type="parTrans" cxnId="{46C65622-75AA-44DD-8FE6-604026D315BA}">
      <dgm:prSet/>
      <dgm:spPr/>
      <dgm:t>
        <a:bodyPr/>
        <a:lstStyle/>
        <a:p>
          <a:endParaRPr lang="en-US"/>
        </a:p>
      </dgm:t>
    </dgm:pt>
    <dgm:pt modelId="{07D60C73-7218-4AFA-A307-96BB0674175E}" type="sibTrans" cxnId="{46C65622-75AA-44DD-8FE6-604026D315BA}">
      <dgm:prSet/>
      <dgm:spPr/>
      <dgm:t>
        <a:bodyPr/>
        <a:lstStyle/>
        <a:p>
          <a:endParaRPr lang="en-US"/>
        </a:p>
      </dgm:t>
    </dgm:pt>
    <dgm:pt modelId="{07BDE87D-E52C-4756-B2EF-B8F5F5061980}">
      <dgm:prSet phldrT="[Text]" custT="1"/>
      <dgm:spPr/>
      <dgm:t>
        <a:bodyPr/>
        <a:lstStyle/>
        <a:p>
          <a:r>
            <a:rPr lang="en-US" sz="1800" dirty="0" smtClean="0"/>
            <a:t>Progress Monitoring</a:t>
          </a:r>
          <a:endParaRPr lang="en-US" sz="1800" dirty="0"/>
        </a:p>
      </dgm:t>
    </dgm:pt>
    <dgm:pt modelId="{058C6AA8-22B1-48BF-AF6E-AF63D4229271}" type="parTrans" cxnId="{3A7BA937-0C2A-4159-B940-1E83BD644D2E}">
      <dgm:prSet/>
      <dgm:spPr/>
      <dgm:t>
        <a:bodyPr/>
        <a:lstStyle/>
        <a:p>
          <a:endParaRPr lang="en-US"/>
        </a:p>
      </dgm:t>
    </dgm:pt>
    <dgm:pt modelId="{B068D39C-49C6-4022-9E01-4DFC47C8E83E}" type="sibTrans" cxnId="{3A7BA937-0C2A-4159-B940-1E83BD644D2E}">
      <dgm:prSet/>
      <dgm:spPr/>
      <dgm:t>
        <a:bodyPr/>
        <a:lstStyle/>
        <a:p>
          <a:endParaRPr lang="en-US"/>
        </a:p>
      </dgm:t>
    </dgm:pt>
    <dgm:pt modelId="{578822D0-BC2A-466B-8BB1-19ECA978D4EA}">
      <dgm:prSet phldrT="[Text]" custT="1"/>
      <dgm:spPr/>
      <dgm:t>
        <a:bodyPr/>
        <a:lstStyle/>
        <a:p>
          <a:r>
            <a:rPr lang="en-US" sz="1800" dirty="0" smtClean="0">
              <a:solidFill>
                <a:schemeClr val="bg1"/>
              </a:solidFill>
            </a:rPr>
            <a:t>Need Description</a:t>
          </a:r>
          <a:endParaRPr lang="en-US" sz="1800" dirty="0">
            <a:solidFill>
              <a:schemeClr val="bg1"/>
            </a:solidFill>
          </a:endParaRPr>
        </a:p>
      </dgm:t>
    </dgm:pt>
    <dgm:pt modelId="{2C39C5F0-BC3D-47C0-829E-364FB97DF47B}" type="parTrans" cxnId="{1ADDB513-0FC2-48FA-A70D-089E1C595CCF}">
      <dgm:prSet/>
      <dgm:spPr/>
      <dgm:t>
        <a:bodyPr/>
        <a:lstStyle/>
        <a:p>
          <a:endParaRPr lang="en-US"/>
        </a:p>
      </dgm:t>
    </dgm:pt>
    <dgm:pt modelId="{DBCD34C4-B0D3-436E-BD97-B87F792EC643}" type="sibTrans" cxnId="{1ADDB513-0FC2-48FA-A70D-089E1C595CCF}">
      <dgm:prSet/>
      <dgm:spPr/>
      <dgm:t>
        <a:bodyPr/>
        <a:lstStyle/>
        <a:p>
          <a:endParaRPr lang="en-US"/>
        </a:p>
      </dgm:t>
    </dgm:pt>
    <dgm:pt modelId="{8A501760-1D17-4B4F-BDF1-CC9A25497524}">
      <dgm:prSet phldrT="[Text]" custT="1"/>
      <dgm:spPr/>
      <dgm:t>
        <a:bodyPr/>
        <a:lstStyle/>
        <a:p>
          <a:r>
            <a:rPr lang="en-US" sz="1800" dirty="0" smtClean="0">
              <a:solidFill>
                <a:schemeClr val="bg1"/>
              </a:solidFill>
            </a:rPr>
            <a:t>Approaches Identification</a:t>
          </a:r>
          <a:endParaRPr lang="en-US" sz="1800" dirty="0">
            <a:solidFill>
              <a:schemeClr val="bg1"/>
            </a:solidFill>
          </a:endParaRPr>
        </a:p>
      </dgm:t>
    </dgm:pt>
    <dgm:pt modelId="{2554E19E-8AC9-4BE8-ADE9-07257D55D242}" type="parTrans" cxnId="{680BDA21-F4F1-4921-B943-22A29E4C43D6}">
      <dgm:prSet/>
      <dgm:spPr/>
      <dgm:t>
        <a:bodyPr/>
        <a:lstStyle/>
        <a:p>
          <a:endParaRPr lang="en-US"/>
        </a:p>
      </dgm:t>
    </dgm:pt>
    <dgm:pt modelId="{13E04317-8837-4151-9D18-50F894FE6F83}" type="sibTrans" cxnId="{680BDA21-F4F1-4921-B943-22A29E4C43D6}">
      <dgm:prSet/>
      <dgm:spPr/>
      <dgm:t>
        <a:bodyPr/>
        <a:lstStyle/>
        <a:p>
          <a:endParaRPr lang="en-US"/>
        </a:p>
      </dgm:t>
    </dgm:pt>
    <dgm:pt modelId="{CDECFB58-AC41-4A58-9C06-B42A1AB0974A}">
      <dgm:prSet phldrT="[Text]" custT="1"/>
      <dgm:spPr/>
      <dgm:t>
        <a:bodyPr/>
        <a:lstStyle/>
        <a:p>
          <a:r>
            <a:rPr lang="en-US" sz="1800" dirty="0" smtClean="0">
              <a:solidFill>
                <a:schemeClr val="bg1"/>
              </a:solidFill>
            </a:rPr>
            <a:t>Approaches assessment &amp; promising approach selection</a:t>
          </a:r>
          <a:endParaRPr lang="en-US" sz="1800" dirty="0">
            <a:solidFill>
              <a:schemeClr val="bg1"/>
            </a:solidFill>
          </a:endParaRPr>
        </a:p>
      </dgm:t>
    </dgm:pt>
    <dgm:pt modelId="{19F22667-C363-4ADE-9A1D-AC6F1F266F44}" type="parTrans" cxnId="{F9DFCA3C-8551-449A-B0FD-C79B456B38A3}">
      <dgm:prSet/>
      <dgm:spPr/>
      <dgm:t>
        <a:bodyPr/>
        <a:lstStyle/>
        <a:p>
          <a:endParaRPr lang="en-US"/>
        </a:p>
      </dgm:t>
    </dgm:pt>
    <dgm:pt modelId="{D853EDB9-212A-420A-AF6F-33F359E4014D}" type="sibTrans" cxnId="{F9DFCA3C-8551-449A-B0FD-C79B456B38A3}">
      <dgm:prSet/>
      <dgm:spPr/>
      <dgm:t>
        <a:bodyPr/>
        <a:lstStyle/>
        <a:p>
          <a:endParaRPr lang="en-US"/>
        </a:p>
      </dgm:t>
    </dgm:pt>
    <dgm:pt modelId="{073A3B24-CF61-45A8-9D2B-6E8CA77118F1}">
      <dgm:prSet phldrT="[Text]" custT="1"/>
      <dgm:spPr/>
      <dgm:t>
        <a:bodyPr/>
        <a:lstStyle/>
        <a:p>
          <a:r>
            <a:rPr lang="en-US" sz="1800" dirty="0" smtClean="0"/>
            <a:t>Mission Development</a:t>
          </a:r>
          <a:endParaRPr lang="en-US" sz="1800" dirty="0"/>
        </a:p>
      </dgm:t>
    </dgm:pt>
    <dgm:pt modelId="{EFFE665F-666A-4D26-A044-82479FD36B2F}" type="parTrans" cxnId="{5AC1E808-A6A5-4B18-8A87-53BFA62191D4}">
      <dgm:prSet/>
      <dgm:spPr/>
      <dgm:t>
        <a:bodyPr/>
        <a:lstStyle/>
        <a:p>
          <a:endParaRPr lang="en-US"/>
        </a:p>
      </dgm:t>
    </dgm:pt>
    <dgm:pt modelId="{B9D8A913-42B5-4B85-9E2B-747402C8F9E0}" type="sibTrans" cxnId="{5AC1E808-A6A5-4B18-8A87-53BFA62191D4}">
      <dgm:prSet/>
      <dgm:spPr/>
      <dgm:t>
        <a:bodyPr/>
        <a:lstStyle/>
        <a:p>
          <a:endParaRPr lang="en-US"/>
        </a:p>
      </dgm:t>
    </dgm:pt>
    <dgm:pt modelId="{7A7033BE-F34E-4718-B398-F57DFB249504}">
      <dgm:prSet phldrT="[Text]" custT="1"/>
      <dgm:spPr/>
      <dgm:t>
        <a:bodyPr/>
        <a:lstStyle/>
        <a:p>
          <a:r>
            <a:rPr lang="en-US" sz="1800" dirty="0" smtClean="0"/>
            <a:t>Setting goals &amp; objectives</a:t>
          </a:r>
          <a:endParaRPr lang="en-US" sz="1800" dirty="0"/>
        </a:p>
      </dgm:t>
    </dgm:pt>
    <dgm:pt modelId="{75736E8E-4DA2-40FF-9897-2E6EC4C20C8E}" type="parTrans" cxnId="{397815F0-28D7-4AC6-8CB2-28E341F641CD}">
      <dgm:prSet/>
      <dgm:spPr/>
      <dgm:t>
        <a:bodyPr/>
        <a:lstStyle/>
        <a:p>
          <a:endParaRPr lang="en-US"/>
        </a:p>
      </dgm:t>
    </dgm:pt>
    <dgm:pt modelId="{6B36A389-37CD-4296-9790-A0E406003EB5}" type="sibTrans" cxnId="{397815F0-28D7-4AC6-8CB2-28E341F641CD}">
      <dgm:prSet/>
      <dgm:spPr/>
      <dgm:t>
        <a:bodyPr/>
        <a:lstStyle/>
        <a:p>
          <a:endParaRPr lang="en-US"/>
        </a:p>
      </dgm:t>
    </dgm:pt>
    <dgm:pt modelId="{A8C41D2A-95AD-49B9-90A0-11F0E5D2EA0F}">
      <dgm:prSet phldrT="[Text]" custT="1"/>
      <dgm:spPr/>
      <dgm:t>
        <a:bodyPr/>
        <a:lstStyle/>
        <a:p>
          <a:r>
            <a:rPr lang="en-US" sz="1800" dirty="0" smtClean="0"/>
            <a:t>Developing Project Strategy</a:t>
          </a:r>
        </a:p>
        <a:p>
          <a:r>
            <a:rPr lang="en-US" sz="1800" dirty="0" smtClean="0"/>
            <a:t>Action planning &amp; implementation</a:t>
          </a:r>
          <a:endParaRPr lang="en-US" sz="1800" dirty="0"/>
        </a:p>
      </dgm:t>
    </dgm:pt>
    <dgm:pt modelId="{B70ECCDB-A7B2-4DA9-9413-B2D67BA8061F}" type="parTrans" cxnId="{63AB0C9D-FF7F-44E0-AE16-864C89407B64}">
      <dgm:prSet/>
      <dgm:spPr/>
      <dgm:t>
        <a:bodyPr/>
        <a:lstStyle/>
        <a:p>
          <a:endParaRPr lang="en-US"/>
        </a:p>
      </dgm:t>
    </dgm:pt>
    <dgm:pt modelId="{45B1E952-30B5-4E5C-BCE8-61214D03F2A4}" type="sibTrans" cxnId="{63AB0C9D-FF7F-44E0-AE16-864C89407B64}">
      <dgm:prSet/>
      <dgm:spPr/>
      <dgm:t>
        <a:bodyPr/>
        <a:lstStyle/>
        <a:p>
          <a:endParaRPr lang="en-US"/>
        </a:p>
      </dgm:t>
    </dgm:pt>
    <dgm:pt modelId="{DB0D6D18-1C04-4B9A-BCE2-A8A04A125E88}">
      <dgm:prSet phldrT="[Text]" custT="1"/>
      <dgm:spPr/>
      <dgm:t>
        <a:bodyPr/>
        <a:lstStyle/>
        <a:p>
          <a:r>
            <a:rPr lang="en-US" sz="1800" dirty="0" smtClean="0"/>
            <a:t>Process Improvement</a:t>
          </a:r>
          <a:endParaRPr lang="en-US" sz="1800" dirty="0"/>
        </a:p>
      </dgm:t>
    </dgm:pt>
    <dgm:pt modelId="{3F3598A3-D6D8-4177-81FE-A35F4733A12B}" type="parTrans" cxnId="{64F2FA21-1277-4649-A4E1-F3B91E4883D0}">
      <dgm:prSet/>
      <dgm:spPr/>
      <dgm:t>
        <a:bodyPr/>
        <a:lstStyle/>
        <a:p>
          <a:endParaRPr lang="en-US"/>
        </a:p>
      </dgm:t>
    </dgm:pt>
    <dgm:pt modelId="{34E794B5-92C3-42DF-A036-21747F271E42}" type="sibTrans" cxnId="{64F2FA21-1277-4649-A4E1-F3B91E4883D0}">
      <dgm:prSet/>
      <dgm:spPr/>
      <dgm:t>
        <a:bodyPr/>
        <a:lstStyle/>
        <a:p>
          <a:endParaRPr lang="en-US"/>
        </a:p>
      </dgm:t>
    </dgm:pt>
    <dgm:pt modelId="{63E5E142-C328-4B6B-92A9-33B5DE1BC06D}">
      <dgm:prSet phldrT="[Text]" custT="1"/>
      <dgm:spPr/>
      <dgm:t>
        <a:bodyPr/>
        <a:lstStyle/>
        <a:p>
          <a:r>
            <a:rPr lang="en-US" sz="1800" dirty="0" smtClean="0"/>
            <a:t>Project Evaluation</a:t>
          </a:r>
          <a:endParaRPr lang="en-US" sz="1800" dirty="0"/>
        </a:p>
      </dgm:t>
    </dgm:pt>
    <dgm:pt modelId="{98DB96DB-8215-4435-83F0-0D14F91D47EF}" type="parTrans" cxnId="{5ED93368-24A1-4D07-80BD-551D1CFF8097}">
      <dgm:prSet/>
      <dgm:spPr/>
      <dgm:t>
        <a:bodyPr/>
        <a:lstStyle/>
        <a:p>
          <a:endParaRPr lang="en-US"/>
        </a:p>
      </dgm:t>
    </dgm:pt>
    <dgm:pt modelId="{BF8FC10B-CA05-4D06-8793-99F02BF6F594}" type="sibTrans" cxnId="{5ED93368-24A1-4D07-80BD-551D1CFF8097}">
      <dgm:prSet/>
      <dgm:spPr/>
      <dgm:t>
        <a:bodyPr/>
        <a:lstStyle/>
        <a:p>
          <a:endParaRPr lang="en-US"/>
        </a:p>
      </dgm:t>
    </dgm:pt>
    <dgm:pt modelId="{A3EE8D25-5AC9-4AF0-9660-BBDBE1537BF7}">
      <dgm:prSet phldrT="[Text]" custT="1"/>
      <dgm:spPr/>
      <dgm:t>
        <a:bodyPr/>
        <a:lstStyle/>
        <a:p>
          <a:r>
            <a:rPr lang="en-US" sz="1800" dirty="0" smtClean="0"/>
            <a:t>Project Improvement</a:t>
          </a:r>
          <a:endParaRPr lang="en-US" sz="1800" dirty="0"/>
        </a:p>
      </dgm:t>
    </dgm:pt>
    <dgm:pt modelId="{96AF8AC3-125A-48FC-8132-3A65629EE7E6}" type="parTrans" cxnId="{511B4875-B8EB-485C-8BA9-14D48A58F1E5}">
      <dgm:prSet/>
      <dgm:spPr/>
      <dgm:t>
        <a:bodyPr/>
        <a:lstStyle/>
        <a:p>
          <a:endParaRPr lang="en-US"/>
        </a:p>
      </dgm:t>
    </dgm:pt>
    <dgm:pt modelId="{658665A7-9FAF-4D4B-878D-79B0326FD52C}" type="sibTrans" cxnId="{511B4875-B8EB-485C-8BA9-14D48A58F1E5}">
      <dgm:prSet/>
      <dgm:spPr/>
      <dgm:t>
        <a:bodyPr/>
        <a:lstStyle/>
        <a:p>
          <a:endParaRPr lang="en-US"/>
        </a:p>
      </dgm:t>
    </dgm:pt>
    <dgm:pt modelId="{BF9B1683-F231-4470-B0DD-F5F3BD194AF2}" type="pres">
      <dgm:prSet presAssocID="{4F2F439D-A19B-4AB7-BF65-A78D02E46E0D}" presName="Name0" presStyleCnt="0">
        <dgm:presLayoutVars>
          <dgm:dir/>
          <dgm:animLvl val="lvl"/>
          <dgm:resizeHandles val="exact"/>
        </dgm:presLayoutVars>
      </dgm:prSet>
      <dgm:spPr/>
      <dgm:t>
        <a:bodyPr/>
        <a:lstStyle/>
        <a:p>
          <a:endParaRPr lang="en-US"/>
        </a:p>
      </dgm:t>
    </dgm:pt>
    <dgm:pt modelId="{A187F7FE-B7D3-47A8-B5DB-5EF63F8A4933}" type="pres">
      <dgm:prSet presAssocID="{4EC087BA-AB92-48FB-A61B-74C05FDA6F82}" presName="compositeNode" presStyleCnt="0">
        <dgm:presLayoutVars>
          <dgm:bulletEnabled val="1"/>
        </dgm:presLayoutVars>
      </dgm:prSet>
      <dgm:spPr/>
    </dgm:pt>
    <dgm:pt modelId="{8B8B2A6F-A929-4934-9466-723A321F8140}" type="pres">
      <dgm:prSet presAssocID="{4EC087BA-AB92-48FB-A61B-74C05FDA6F82}" presName="bgRect" presStyleLbl="node1" presStyleIdx="0" presStyleCnt="3" custAng="0" custScaleX="39985" custLinFactNeighborX="1201"/>
      <dgm:spPr/>
      <dgm:t>
        <a:bodyPr/>
        <a:lstStyle/>
        <a:p>
          <a:endParaRPr lang="en-US"/>
        </a:p>
      </dgm:t>
    </dgm:pt>
    <dgm:pt modelId="{4B4E18DF-0C10-4581-B663-523711870F8A}" type="pres">
      <dgm:prSet presAssocID="{4EC087BA-AB92-48FB-A61B-74C05FDA6F82}" presName="parentNode" presStyleLbl="node1" presStyleIdx="0" presStyleCnt="3">
        <dgm:presLayoutVars>
          <dgm:chMax val="0"/>
          <dgm:bulletEnabled val="1"/>
        </dgm:presLayoutVars>
      </dgm:prSet>
      <dgm:spPr/>
      <dgm:t>
        <a:bodyPr/>
        <a:lstStyle/>
        <a:p>
          <a:endParaRPr lang="en-US"/>
        </a:p>
      </dgm:t>
    </dgm:pt>
    <dgm:pt modelId="{14665F10-BFBF-4167-99CD-3EFDE9AAF9F5}" type="pres">
      <dgm:prSet presAssocID="{4EC087BA-AB92-48FB-A61B-74C05FDA6F82}" presName="childNode" presStyleLbl="node1" presStyleIdx="0" presStyleCnt="3">
        <dgm:presLayoutVars>
          <dgm:bulletEnabled val="1"/>
        </dgm:presLayoutVars>
      </dgm:prSet>
      <dgm:spPr/>
      <dgm:t>
        <a:bodyPr/>
        <a:lstStyle/>
        <a:p>
          <a:endParaRPr lang="en-US"/>
        </a:p>
      </dgm:t>
    </dgm:pt>
    <dgm:pt modelId="{C839D16A-23E4-4207-B64F-7AEBAE272109}" type="pres">
      <dgm:prSet presAssocID="{E874D1D9-7002-4E27-BEDA-B6EA877A8C5B}" presName="hSp" presStyleCnt="0"/>
      <dgm:spPr/>
    </dgm:pt>
    <dgm:pt modelId="{0EF49312-9B98-4135-B05A-D58E3F154A7E}" type="pres">
      <dgm:prSet presAssocID="{E874D1D9-7002-4E27-BEDA-B6EA877A8C5B}" presName="vProcSp" presStyleCnt="0"/>
      <dgm:spPr/>
    </dgm:pt>
    <dgm:pt modelId="{5D9E1DEA-105E-481E-93C4-739DBDC679C4}" type="pres">
      <dgm:prSet presAssocID="{E874D1D9-7002-4E27-BEDA-B6EA877A8C5B}" presName="vSp1" presStyleCnt="0"/>
      <dgm:spPr/>
    </dgm:pt>
    <dgm:pt modelId="{A7D5D972-9D1B-473E-88FE-0AC7E6D08A3A}" type="pres">
      <dgm:prSet presAssocID="{E874D1D9-7002-4E27-BEDA-B6EA877A8C5B}" presName="simulatedConn" presStyleLbl="solidFgAcc1" presStyleIdx="0" presStyleCnt="2" custLinFactNeighborX="-2588" custLinFactNeighborY="40110"/>
      <dgm:spPr/>
    </dgm:pt>
    <dgm:pt modelId="{D0A5FA06-62D8-412D-A390-FC5A4358E297}" type="pres">
      <dgm:prSet presAssocID="{E874D1D9-7002-4E27-BEDA-B6EA877A8C5B}" presName="vSp2" presStyleCnt="0"/>
      <dgm:spPr/>
    </dgm:pt>
    <dgm:pt modelId="{3F4B2DE2-1270-427A-92AB-6B7165AD73B6}" type="pres">
      <dgm:prSet presAssocID="{E874D1D9-7002-4E27-BEDA-B6EA877A8C5B}" presName="sibTrans" presStyleCnt="0"/>
      <dgm:spPr/>
    </dgm:pt>
    <dgm:pt modelId="{54A5DF86-8FC9-425D-974E-6937101BDD4D}" type="pres">
      <dgm:prSet presAssocID="{B19AA72E-D615-4810-AD79-158C4C5BD148}" presName="compositeNode" presStyleCnt="0">
        <dgm:presLayoutVars>
          <dgm:bulletEnabled val="1"/>
        </dgm:presLayoutVars>
      </dgm:prSet>
      <dgm:spPr/>
    </dgm:pt>
    <dgm:pt modelId="{CCD64D0F-D93E-40A6-8EC4-8910553B099E}" type="pres">
      <dgm:prSet presAssocID="{B19AA72E-D615-4810-AD79-158C4C5BD148}" presName="bgRect" presStyleLbl="node1" presStyleIdx="1" presStyleCnt="3" custScaleX="43186" custLinFactNeighborX="2162"/>
      <dgm:spPr/>
      <dgm:t>
        <a:bodyPr/>
        <a:lstStyle/>
        <a:p>
          <a:endParaRPr lang="en-US"/>
        </a:p>
      </dgm:t>
    </dgm:pt>
    <dgm:pt modelId="{F6FD9CB9-B7A5-4DA1-82D4-892D1A962405}" type="pres">
      <dgm:prSet presAssocID="{B19AA72E-D615-4810-AD79-158C4C5BD148}" presName="parentNode" presStyleLbl="node1" presStyleIdx="1" presStyleCnt="3">
        <dgm:presLayoutVars>
          <dgm:chMax val="0"/>
          <dgm:bulletEnabled val="1"/>
        </dgm:presLayoutVars>
      </dgm:prSet>
      <dgm:spPr/>
      <dgm:t>
        <a:bodyPr/>
        <a:lstStyle/>
        <a:p>
          <a:endParaRPr lang="en-US"/>
        </a:p>
      </dgm:t>
    </dgm:pt>
    <dgm:pt modelId="{0A320925-6A79-4C2C-901A-34612FDDCA2A}" type="pres">
      <dgm:prSet presAssocID="{B19AA72E-D615-4810-AD79-158C4C5BD148}" presName="childNode" presStyleLbl="node1" presStyleIdx="1" presStyleCnt="3">
        <dgm:presLayoutVars>
          <dgm:bulletEnabled val="1"/>
        </dgm:presLayoutVars>
      </dgm:prSet>
      <dgm:spPr/>
      <dgm:t>
        <a:bodyPr/>
        <a:lstStyle/>
        <a:p>
          <a:endParaRPr lang="en-US"/>
        </a:p>
      </dgm:t>
    </dgm:pt>
    <dgm:pt modelId="{EE991DFA-F184-4741-91C3-C1076C1D1F28}" type="pres">
      <dgm:prSet presAssocID="{5C7B2757-A311-471F-8567-2747A6DD5C21}" presName="hSp" presStyleCnt="0"/>
      <dgm:spPr/>
    </dgm:pt>
    <dgm:pt modelId="{24650B7F-9CDF-4D4C-A168-EB1FC31F002D}" type="pres">
      <dgm:prSet presAssocID="{5C7B2757-A311-471F-8567-2747A6DD5C21}" presName="vProcSp" presStyleCnt="0"/>
      <dgm:spPr/>
    </dgm:pt>
    <dgm:pt modelId="{4CA907B3-E114-4192-A428-276358C37872}" type="pres">
      <dgm:prSet presAssocID="{5C7B2757-A311-471F-8567-2747A6DD5C21}" presName="vSp1" presStyleCnt="0"/>
      <dgm:spPr/>
    </dgm:pt>
    <dgm:pt modelId="{5679C43D-95AD-4EA8-836D-8348D221DA45}" type="pres">
      <dgm:prSet presAssocID="{5C7B2757-A311-471F-8567-2747A6DD5C21}" presName="simulatedConn" presStyleLbl="solidFgAcc1" presStyleIdx="1" presStyleCnt="2"/>
      <dgm:spPr/>
    </dgm:pt>
    <dgm:pt modelId="{9A92B47F-754E-46D6-B164-A89608B19353}" type="pres">
      <dgm:prSet presAssocID="{5C7B2757-A311-471F-8567-2747A6DD5C21}" presName="vSp2" presStyleCnt="0"/>
      <dgm:spPr/>
    </dgm:pt>
    <dgm:pt modelId="{FA3844E8-1FCF-4ED1-8924-D1E495D02C95}" type="pres">
      <dgm:prSet presAssocID="{5C7B2757-A311-471F-8567-2747A6DD5C21}" presName="sibTrans" presStyleCnt="0"/>
      <dgm:spPr/>
    </dgm:pt>
    <dgm:pt modelId="{8589D617-1224-4745-8FC9-B0ABDB0E124B}" type="pres">
      <dgm:prSet presAssocID="{311EC9AC-A2B6-431E-8425-2646F31DF6F0}" presName="compositeNode" presStyleCnt="0">
        <dgm:presLayoutVars>
          <dgm:bulletEnabled val="1"/>
        </dgm:presLayoutVars>
      </dgm:prSet>
      <dgm:spPr/>
    </dgm:pt>
    <dgm:pt modelId="{66D56BE7-DBAE-4D27-A7BA-3B88A6053939}" type="pres">
      <dgm:prSet presAssocID="{311EC9AC-A2B6-431E-8425-2646F31DF6F0}" presName="bgRect" presStyleLbl="node1" presStyleIdx="2" presStyleCnt="3" custScaleX="38477" custLinFactNeighborX="3699"/>
      <dgm:spPr/>
      <dgm:t>
        <a:bodyPr/>
        <a:lstStyle/>
        <a:p>
          <a:endParaRPr lang="en-US"/>
        </a:p>
      </dgm:t>
    </dgm:pt>
    <dgm:pt modelId="{CF131B15-7868-4550-BD91-33D0F06D96E2}" type="pres">
      <dgm:prSet presAssocID="{311EC9AC-A2B6-431E-8425-2646F31DF6F0}" presName="parentNode" presStyleLbl="node1" presStyleIdx="2" presStyleCnt="3">
        <dgm:presLayoutVars>
          <dgm:chMax val="0"/>
          <dgm:bulletEnabled val="1"/>
        </dgm:presLayoutVars>
      </dgm:prSet>
      <dgm:spPr/>
      <dgm:t>
        <a:bodyPr/>
        <a:lstStyle/>
        <a:p>
          <a:endParaRPr lang="en-US"/>
        </a:p>
      </dgm:t>
    </dgm:pt>
    <dgm:pt modelId="{7B4581A5-CFC5-42A5-8CC9-6A7B324A6BF4}" type="pres">
      <dgm:prSet presAssocID="{311EC9AC-A2B6-431E-8425-2646F31DF6F0}" presName="childNode" presStyleLbl="node1" presStyleIdx="2" presStyleCnt="3">
        <dgm:presLayoutVars>
          <dgm:bulletEnabled val="1"/>
        </dgm:presLayoutVars>
      </dgm:prSet>
      <dgm:spPr/>
      <dgm:t>
        <a:bodyPr/>
        <a:lstStyle/>
        <a:p>
          <a:endParaRPr lang="en-US"/>
        </a:p>
      </dgm:t>
    </dgm:pt>
  </dgm:ptLst>
  <dgm:cxnLst>
    <dgm:cxn modelId="{5ED93368-24A1-4D07-80BD-551D1CFF8097}" srcId="{311EC9AC-A2B6-431E-8425-2646F31DF6F0}" destId="{63E5E142-C328-4B6B-92A9-33B5DE1BC06D}" srcOrd="2" destOrd="0" parTransId="{98DB96DB-8215-4435-83F0-0D14F91D47EF}" sibTransId="{BF8FC10B-CA05-4D06-8793-99F02BF6F594}"/>
    <dgm:cxn modelId="{F9DFCA3C-8551-449A-B0FD-C79B456B38A3}" srcId="{4EC087BA-AB92-48FB-A61B-74C05FDA6F82}" destId="{CDECFB58-AC41-4A58-9C06-B42A1AB0974A}" srcOrd="3" destOrd="0" parTransId="{19F22667-C363-4ADE-9A1D-AC6F1F266F44}" sibTransId="{D853EDB9-212A-420A-AF6F-33F359E4014D}"/>
    <dgm:cxn modelId="{4D49A94B-2541-4C37-818F-540D42526D77}" type="presOf" srcId="{311EC9AC-A2B6-431E-8425-2646F31DF6F0}" destId="{66D56BE7-DBAE-4D27-A7BA-3B88A6053939}" srcOrd="0" destOrd="0" presId="urn:microsoft.com/office/officeart/2005/8/layout/hProcess7"/>
    <dgm:cxn modelId="{D875A5B0-EA8C-47CA-9A58-185A01F39C68}" srcId="{4F2F439D-A19B-4AB7-BF65-A78D02E46E0D}" destId="{4EC087BA-AB92-48FB-A61B-74C05FDA6F82}" srcOrd="0" destOrd="0" parTransId="{757A2E6E-A42A-4980-A3FD-8315DA9D38FB}" sibTransId="{E874D1D9-7002-4E27-BEDA-B6EA877A8C5B}"/>
    <dgm:cxn modelId="{AB4B8E0E-1160-4D43-9D84-AEDCCC2056DB}" type="presOf" srcId="{CDECFB58-AC41-4A58-9C06-B42A1AB0974A}" destId="{14665F10-BFBF-4167-99CD-3EFDE9AAF9F5}" srcOrd="0" destOrd="3" presId="urn:microsoft.com/office/officeart/2005/8/layout/hProcess7"/>
    <dgm:cxn modelId="{64F2FA21-1277-4649-A4E1-F3B91E4883D0}" srcId="{311EC9AC-A2B6-431E-8425-2646F31DF6F0}" destId="{DB0D6D18-1C04-4B9A-BCE2-A8A04A125E88}" srcOrd="1" destOrd="0" parTransId="{3F3598A3-D6D8-4177-81FE-A35F4733A12B}" sibTransId="{34E794B5-92C3-42DF-A036-21747F271E42}"/>
    <dgm:cxn modelId="{1ADDB513-0FC2-48FA-A70D-089E1C595CCF}" srcId="{4EC087BA-AB92-48FB-A61B-74C05FDA6F82}" destId="{578822D0-BC2A-466B-8BB1-19ECA978D4EA}" srcOrd="1" destOrd="0" parTransId="{2C39C5F0-BC3D-47C0-829E-364FB97DF47B}" sibTransId="{DBCD34C4-B0D3-436E-BD97-B87F792EC643}"/>
    <dgm:cxn modelId="{73493A60-10E4-406A-995F-DD0D4B96CB39}" type="presOf" srcId="{B19AA72E-D615-4810-AD79-158C4C5BD148}" destId="{CCD64D0F-D93E-40A6-8EC4-8910553B099E}" srcOrd="0" destOrd="0" presId="urn:microsoft.com/office/officeart/2005/8/layout/hProcess7"/>
    <dgm:cxn modelId="{9769464A-534C-49BC-A192-7779E2AD69D6}" type="presOf" srcId="{63E5E142-C328-4B6B-92A9-33B5DE1BC06D}" destId="{7B4581A5-CFC5-42A5-8CC9-6A7B324A6BF4}" srcOrd="0" destOrd="2" presId="urn:microsoft.com/office/officeart/2005/8/layout/hProcess7"/>
    <dgm:cxn modelId="{511B4875-B8EB-485C-8BA9-14D48A58F1E5}" srcId="{311EC9AC-A2B6-431E-8425-2646F31DF6F0}" destId="{A3EE8D25-5AC9-4AF0-9660-BBDBE1537BF7}" srcOrd="3" destOrd="0" parTransId="{96AF8AC3-125A-48FC-8132-3A65629EE7E6}" sibTransId="{658665A7-9FAF-4D4B-878D-79B0326FD52C}"/>
    <dgm:cxn modelId="{96827680-D320-4046-BC65-8182F945A780}" srcId="{B19AA72E-D615-4810-AD79-158C4C5BD148}" destId="{225A4382-FB5B-4417-855A-87AC03E944AF}" srcOrd="0" destOrd="0" parTransId="{1D5F1FB7-C6EF-40B9-97FA-1881AE689027}" sibTransId="{A1871888-CF01-42B0-8EFA-E8C94C89B14C}"/>
    <dgm:cxn modelId="{3A7BA937-0C2A-4159-B940-1E83BD644D2E}" srcId="{311EC9AC-A2B6-431E-8425-2646F31DF6F0}" destId="{07BDE87D-E52C-4756-B2EF-B8F5F5061980}" srcOrd="0" destOrd="0" parTransId="{058C6AA8-22B1-48BF-AF6E-AF63D4229271}" sibTransId="{B068D39C-49C6-4022-9E01-4DFC47C8E83E}"/>
    <dgm:cxn modelId="{397815F0-28D7-4AC6-8CB2-28E341F641CD}" srcId="{B19AA72E-D615-4810-AD79-158C4C5BD148}" destId="{7A7033BE-F34E-4718-B398-F57DFB249504}" srcOrd="2" destOrd="0" parTransId="{75736E8E-4DA2-40FF-9897-2E6EC4C20C8E}" sibTransId="{6B36A389-37CD-4296-9790-A0E406003EB5}"/>
    <dgm:cxn modelId="{FD38233B-9F63-4BD0-9910-1E101D810F00}" type="presOf" srcId="{311EC9AC-A2B6-431E-8425-2646F31DF6F0}" destId="{CF131B15-7868-4550-BD91-33D0F06D96E2}" srcOrd="1" destOrd="0" presId="urn:microsoft.com/office/officeart/2005/8/layout/hProcess7"/>
    <dgm:cxn modelId="{8BE59207-3BF0-40DA-96CF-98B24CC5C056}" type="presOf" srcId="{7A7033BE-F34E-4718-B398-F57DFB249504}" destId="{0A320925-6A79-4C2C-901A-34612FDDCA2A}" srcOrd="0" destOrd="2" presId="urn:microsoft.com/office/officeart/2005/8/layout/hProcess7"/>
    <dgm:cxn modelId="{46C65622-75AA-44DD-8FE6-604026D315BA}" srcId="{4F2F439D-A19B-4AB7-BF65-A78D02E46E0D}" destId="{311EC9AC-A2B6-431E-8425-2646F31DF6F0}" srcOrd="2" destOrd="0" parTransId="{73C18465-0F63-488B-B9D4-49E02C2A70A9}" sibTransId="{07D60C73-7218-4AFA-A307-96BB0674175E}"/>
    <dgm:cxn modelId="{F89A022D-D222-494F-90F5-95C248B26735}" type="presOf" srcId="{A8C41D2A-95AD-49B9-90A0-11F0E5D2EA0F}" destId="{0A320925-6A79-4C2C-901A-34612FDDCA2A}" srcOrd="0" destOrd="3" presId="urn:microsoft.com/office/officeart/2005/8/layout/hProcess7"/>
    <dgm:cxn modelId="{37AC7E46-A8CC-447F-8AC9-0F8F8611303A}" srcId="{4EC087BA-AB92-48FB-A61B-74C05FDA6F82}" destId="{C0AE441D-958A-4B2A-8E7B-0B76809EC858}" srcOrd="0" destOrd="0" parTransId="{83384DDA-9574-4C64-B673-58C7466ECC97}" sibTransId="{7691D168-253C-4991-BDE7-5304674BF57E}"/>
    <dgm:cxn modelId="{B2919A6A-3D32-435A-B720-C984037F1388}" type="presOf" srcId="{4EC087BA-AB92-48FB-A61B-74C05FDA6F82}" destId="{8B8B2A6F-A929-4934-9466-723A321F8140}" srcOrd="0" destOrd="0" presId="urn:microsoft.com/office/officeart/2005/8/layout/hProcess7"/>
    <dgm:cxn modelId="{5AC1E808-A6A5-4B18-8A87-53BFA62191D4}" srcId="{B19AA72E-D615-4810-AD79-158C4C5BD148}" destId="{073A3B24-CF61-45A8-9D2B-6E8CA77118F1}" srcOrd="1" destOrd="0" parTransId="{EFFE665F-666A-4D26-A044-82479FD36B2F}" sibTransId="{B9D8A913-42B5-4B85-9E2B-747402C8F9E0}"/>
    <dgm:cxn modelId="{24CC21EF-8DC1-4836-94AD-6A9EC3F99D0B}" srcId="{4F2F439D-A19B-4AB7-BF65-A78D02E46E0D}" destId="{B19AA72E-D615-4810-AD79-158C4C5BD148}" srcOrd="1" destOrd="0" parTransId="{494B5885-3A75-4473-A29D-2AB6C46CE473}" sibTransId="{5C7B2757-A311-471F-8567-2747A6DD5C21}"/>
    <dgm:cxn modelId="{1756318E-6686-4EC9-816D-F63BA02F051D}" type="presOf" srcId="{B19AA72E-D615-4810-AD79-158C4C5BD148}" destId="{F6FD9CB9-B7A5-4DA1-82D4-892D1A962405}" srcOrd="1" destOrd="0" presId="urn:microsoft.com/office/officeart/2005/8/layout/hProcess7"/>
    <dgm:cxn modelId="{30CC456A-077A-446E-8B46-5CDC687F68DC}" type="presOf" srcId="{A3EE8D25-5AC9-4AF0-9660-BBDBE1537BF7}" destId="{7B4581A5-CFC5-42A5-8CC9-6A7B324A6BF4}" srcOrd="0" destOrd="3" presId="urn:microsoft.com/office/officeart/2005/8/layout/hProcess7"/>
    <dgm:cxn modelId="{680BDA21-F4F1-4921-B943-22A29E4C43D6}" srcId="{4EC087BA-AB92-48FB-A61B-74C05FDA6F82}" destId="{8A501760-1D17-4B4F-BDF1-CC9A25497524}" srcOrd="2" destOrd="0" parTransId="{2554E19E-8AC9-4BE8-ADE9-07257D55D242}" sibTransId="{13E04317-8837-4151-9D18-50F894FE6F83}"/>
    <dgm:cxn modelId="{F402A046-841C-47B2-B050-D138332DE02B}" type="presOf" srcId="{8A501760-1D17-4B4F-BDF1-CC9A25497524}" destId="{14665F10-BFBF-4167-99CD-3EFDE9AAF9F5}" srcOrd="0" destOrd="2" presId="urn:microsoft.com/office/officeart/2005/8/layout/hProcess7"/>
    <dgm:cxn modelId="{63AB0C9D-FF7F-44E0-AE16-864C89407B64}" srcId="{B19AA72E-D615-4810-AD79-158C4C5BD148}" destId="{A8C41D2A-95AD-49B9-90A0-11F0E5D2EA0F}" srcOrd="3" destOrd="0" parTransId="{B70ECCDB-A7B2-4DA9-9413-B2D67BA8061F}" sibTransId="{45B1E952-30B5-4E5C-BCE8-61214D03F2A4}"/>
    <dgm:cxn modelId="{DFD7C206-ED0C-4B0A-8E66-CAC453582643}" type="presOf" srcId="{07BDE87D-E52C-4756-B2EF-B8F5F5061980}" destId="{7B4581A5-CFC5-42A5-8CC9-6A7B324A6BF4}" srcOrd="0" destOrd="0" presId="urn:microsoft.com/office/officeart/2005/8/layout/hProcess7"/>
    <dgm:cxn modelId="{FEC8614F-E9D5-4BB0-9D17-F34A8E43D36F}" type="presOf" srcId="{073A3B24-CF61-45A8-9D2B-6E8CA77118F1}" destId="{0A320925-6A79-4C2C-901A-34612FDDCA2A}" srcOrd="0" destOrd="1" presId="urn:microsoft.com/office/officeart/2005/8/layout/hProcess7"/>
    <dgm:cxn modelId="{5D40BEC7-92AD-44EC-BB59-41026B2ED151}" type="presOf" srcId="{225A4382-FB5B-4417-855A-87AC03E944AF}" destId="{0A320925-6A79-4C2C-901A-34612FDDCA2A}" srcOrd="0" destOrd="0" presId="urn:microsoft.com/office/officeart/2005/8/layout/hProcess7"/>
    <dgm:cxn modelId="{E60CE308-4B55-4786-B5BF-70BAC6DBED61}" type="presOf" srcId="{578822D0-BC2A-466B-8BB1-19ECA978D4EA}" destId="{14665F10-BFBF-4167-99CD-3EFDE9AAF9F5}" srcOrd="0" destOrd="1" presId="urn:microsoft.com/office/officeart/2005/8/layout/hProcess7"/>
    <dgm:cxn modelId="{B169E7A1-9167-45D0-B295-29DEDAC217FE}" type="presOf" srcId="{DB0D6D18-1C04-4B9A-BCE2-A8A04A125E88}" destId="{7B4581A5-CFC5-42A5-8CC9-6A7B324A6BF4}" srcOrd="0" destOrd="1" presId="urn:microsoft.com/office/officeart/2005/8/layout/hProcess7"/>
    <dgm:cxn modelId="{DD0A2DA3-C668-4FC2-9F2E-9E750B538E56}" type="presOf" srcId="{4EC087BA-AB92-48FB-A61B-74C05FDA6F82}" destId="{4B4E18DF-0C10-4581-B663-523711870F8A}" srcOrd="1" destOrd="0" presId="urn:microsoft.com/office/officeart/2005/8/layout/hProcess7"/>
    <dgm:cxn modelId="{05B48221-1D4C-429D-B92B-2EFFDDC4242D}" type="presOf" srcId="{4F2F439D-A19B-4AB7-BF65-A78D02E46E0D}" destId="{BF9B1683-F231-4470-B0DD-F5F3BD194AF2}" srcOrd="0" destOrd="0" presId="urn:microsoft.com/office/officeart/2005/8/layout/hProcess7"/>
    <dgm:cxn modelId="{8E58A41F-7660-43D5-8070-4D576054E57E}" type="presOf" srcId="{C0AE441D-958A-4B2A-8E7B-0B76809EC858}" destId="{14665F10-BFBF-4167-99CD-3EFDE9AAF9F5}" srcOrd="0" destOrd="0" presId="urn:microsoft.com/office/officeart/2005/8/layout/hProcess7"/>
    <dgm:cxn modelId="{35E2967D-7F6F-49E9-9642-A3987D599C4B}" type="presParOf" srcId="{BF9B1683-F231-4470-B0DD-F5F3BD194AF2}" destId="{A187F7FE-B7D3-47A8-B5DB-5EF63F8A4933}" srcOrd="0" destOrd="0" presId="urn:microsoft.com/office/officeart/2005/8/layout/hProcess7"/>
    <dgm:cxn modelId="{3B341C5D-35F1-45CD-AD32-31D7988D4BA5}" type="presParOf" srcId="{A187F7FE-B7D3-47A8-B5DB-5EF63F8A4933}" destId="{8B8B2A6F-A929-4934-9466-723A321F8140}" srcOrd="0" destOrd="0" presId="urn:microsoft.com/office/officeart/2005/8/layout/hProcess7"/>
    <dgm:cxn modelId="{4D643B13-97B6-4846-93E8-B0E55A788D6A}" type="presParOf" srcId="{A187F7FE-B7D3-47A8-B5DB-5EF63F8A4933}" destId="{4B4E18DF-0C10-4581-B663-523711870F8A}" srcOrd="1" destOrd="0" presId="urn:microsoft.com/office/officeart/2005/8/layout/hProcess7"/>
    <dgm:cxn modelId="{9FFDE003-6F22-42BB-BA89-75FC271DE1A4}" type="presParOf" srcId="{A187F7FE-B7D3-47A8-B5DB-5EF63F8A4933}" destId="{14665F10-BFBF-4167-99CD-3EFDE9AAF9F5}" srcOrd="2" destOrd="0" presId="urn:microsoft.com/office/officeart/2005/8/layout/hProcess7"/>
    <dgm:cxn modelId="{896B8365-3C35-47BC-8FE8-1DD920192F8A}" type="presParOf" srcId="{BF9B1683-F231-4470-B0DD-F5F3BD194AF2}" destId="{C839D16A-23E4-4207-B64F-7AEBAE272109}" srcOrd="1" destOrd="0" presId="urn:microsoft.com/office/officeart/2005/8/layout/hProcess7"/>
    <dgm:cxn modelId="{F876B3BB-456C-409D-A183-8206B2B863AB}" type="presParOf" srcId="{BF9B1683-F231-4470-B0DD-F5F3BD194AF2}" destId="{0EF49312-9B98-4135-B05A-D58E3F154A7E}" srcOrd="2" destOrd="0" presId="urn:microsoft.com/office/officeart/2005/8/layout/hProcess7"/>
    <dgm:cxn modelId="{753A0DA4-4F41-4F37-8928-E22BCBD448DA}" type="presParOf" srcId="{0EF49312-9B98-4135-B05A-D58E3F154A7E}" destId="{5D9E1DEA-105E-481E-93C4-739DBDC679C4}" srcOrd="0" destOrd="0" presId="urn:microsoft.com/office/officeart/2005/8/layout/hProcess7"/>
    <dgm:cxn modelId="{CFA743DD-1081-4C65-A048-F0FE3BDE2D6C}" type="presParOf" srcId="{0EF49312-9B98-4135-B05A-D58E3F154A7E}" destId="{A7D5D972-9D1B-473E-88FE-0AC7E6D08A3A}" srcOrd="1" destOrd="0" presId="urn:microsoft.com/office/officeart/2005/8/layout/hProcess7"/>
    <dgm:cxn modelId="{355E5AEC-37E7-42C1-AE10-E6FE673015C6}" type="presParOf" srcId="{0EF49312-9B98-4135-B05A-D58E3F154A7E}" destId="{D0A5FA06-62D8-412D-A390-FC5A4358E297}" srcOrd="2" destOrd="0" presId="urn:microsoft.com/office/officeart/2005/8/layout/hProcess7"/>
    <dgm:cxn modelId="{2CC84A76-4F02-4C9E-B895-AA03AFC55D77}" type="presParOf" srcId="{BF9B1683-F231-4470-B0DD-F5F3BD194AF2}" destId="{3F4B2DE2-1270-427A-92AB-6B7165AD73B6}" srcOrd="3" destOrd="0" presId="urn:microsoft.com/office/officeart/2005/8/layout/hProcess7"/>
    <dgm:cxn modelId="{464C3B85-ADA2-45B4-9519-84D3392E5049}" type="presParOf" srcId="{BF9B1683-F231-4470-B0DD-F5F3BD194AF2}" destId="{54A5DF86-8FC9-425D-974E-6937101BDD4D}" srcOrd="4" destOrd="0" presId="urn:microsoft.com/office/officeart/2005/8/layout/hProcess7"/>
    <dgm:cxn modelId="{52CE7C50-D8B7-4991-8E07-E1DB53A5DC1B}" type="presParOf" srcId="{54A5DF86-8FC9-425D-974E-6937101BDD4D}" destId="{CCD64D0F-D93E-40A6-8EC4-8910553B099E}" srcOrd="0" destOrd="0" presId="urn:microsoft.com/office/officeart/2005/8/layout/hProcess7"/>
    <dgm:cxn modelId="{A7AAD54C-5634-4490-A1EE-CC877B9EC274}" type="presParOf" srcId="{54A5DF86-8FC9-425D-974E-6937101BDD4D}" destId="{F6FD9CB9-B7A5-4DA1-82D4-892D1A962405}" srcOrd="1" destOrd="0" presId="urn:microsoft.com/office/officeart/2005/8/layout/hProcess7"/>
    <dgm:cxn modelId="{C7671DE7-9583-4C40-BEE2-55BAB8B26ED5}" type="presParOf" srcId="{54A5DF86-8FC9-425D-974E-6937101BDD4D}" destId="{0A320925-6A79-4C2C-901A-34612FDDCA2A}" srcOrd="2" destOrd="0" presId="urn:microsoft.com/office/officeart/2005/8/layout/hProcess7"/>
    <dgm:cxn modelId="{B5F1A5AC-DF52-4515-AC65-573736C21C8F}" type="presParOf" srcId="{BF9B1683-F231-4470-B0DD-F5F3BD194AF2}" destId="{EE991DFA-F184-4741-91C3-C1076C1D1F28}" srcOrd="5" destOrd="0" presId="urn:microsoft.com/office/officeart/2005/8/layout/hProcess7"/>
    <dgm:cxn modelId="{0050739E-F79D-43F1-A676-E3234DA790F8}" type="presParOf" srcId="{BF9B1683-F231-4470-B0DD-F5F3BD194AF2}" destId="{24650B7F-9CDF-4D4C-A168-EB1FC31F002D}" srcOrd="6" destOrd="0" presId="urn:microsoft.com/office/officeart/2005/8/layout/hProcess7"/>
    <dgm:cxn modelId="{F38AB358-5D4B-437F-9B50-01402C489804}" type="presParOf" srcId="{24650B7F-9CDF-4D4C-A168-EB1FC31F002D}" destId="{4CA907B3-E114-4192-A428-276358C37872}" srcOrd="0" destOrd="0" presId="urn:microsoft.com/office/officeart/2005/8/layout/hProcess7"/>
    <dgm:cxn modelId="{DAA87E44-B73C-4C62-8012-C88087235A3F}" type="presParOf" srcId="{24650B7F-9CDF-4D4C-A168-EB1FC31F002D}" destId="{5679C43D-95AD-4EA8-836D-8348D221DA45}" srcOrd="1" destOrd="0" presId="urn:microsoft.com/office/officeart/2005/8/layout/hProcess7"/>
    <dgm:cxn modelId="{E3E7C040-FCDB-41FB-BF8E-4EB656813CF0}" type="presParOf" srcId="{24650B7F-9CDF-4D4C-A168-EB1FC31F002D}" destId="{9A92B47F-754E-46D6-B164-A89608B19353}" srcOrd="2" destOrd="0" presId="urn:microsoft.com/office/officeart/2005/8/layout/hProcess7"/>
    <dgm:cxn modelId="{886EF187-000B-4D38-9B82-E50C9E26312B}" type="presParOf" srcId="{BF9B1683-F231-4470-B0DD-F5F3BD194AF2}" destId="{FA3844E8-1FCF-4ED1-8924-D1E495D02C95}" srcOrd="7" destOrd="0" presId="urn:microsoft.com/office/officeart/2005/8/layout/hProcess7"/>
    <dgm:cxn modelId="{F5EC0D60-A03E-4FB5-8786-99468B0B3E78}" type="presParOf" srcId="{BF9B1683-F231-4470-B0DD-F5F3BD194AF2}" destId="{8589D617-1224-4745-8FC9-B0ABDB0E124B}" srcOrd="8" destOrd="0" presId="urn:microsoft.com/office/officeart/2005/8/layout/hProcess7"/>
    <dgm:cxn modelId="{121F4FCE-A85B-44CD-B0AA-84EAE1F3D3F5}" type="presParOf" srcId="{8589D617-1224-4745-8FC9-B0ABDB0E124B}" destId="{66D56BE7-DBAE-4D27-A7BA-3B88A6053939}" srcOrd="0" destOrd="0" presId="urn:microsoft.com/office/officeart/2005/8/layout/hProcess7"/>
    <dgm:cxn modelId="{79AC8126-376D-4D0E-B9AA-46E0AB7D6669}" type="presParOf" srcId="{8589D617-1224-4745-8FC9-B0ABDB0E124B}" destId="{CF131B15-7868-4550-BD91-33D0F06D96E2}" srcOrd="1" destOrd="0" presId="urn:microsoft.com/office/officeart/2005/8/layout/hProcess7"/>
    <dgm:cxn modelId="{20A0AC08-C4F6-4EBE-8986-A5FE9EA872BF}" type="presParOf" srcId="{8589D617-1224-4745-8FC9-B0ABDB0E124B}" destId="{7B4581A5-CFC5-42A5-8CC9-6A7B324A6BF4}" srcOrd="2" destOrd="0" presId="urn:microsoft.com/office/officeart/2005/8/layout/hProcess7"/>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440DF2-1701-4BC0-BACF-0D6D1F285A48}" type="datetimeFigureOut">
              <a:rPr lang="en-US" smtClean="0"/>
              <a:pPr/>
              <a:t>10/27/2010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9985BD-C7AE-4F79-8A9A-5A59AC4AB7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74B341-DA12-4E11-A42C-30BAAB3E3DB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985BD-C7AE-4F79-8A9A-5A59AC4AB7F1}"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If goals are not clear, </a:t>
            </a:r>
            <a:r>
              <a:rPr lang="en-US" dirty="0" err="1" smtClean="0"/>
              <a:t>uncertainities</a:t>
            </a:r>
            <a:r>
              <a:rPr lang="en-US" baseline="0" dirty="0" smtClean="0"/>
              <a:t> in the individual roles will arise.</a:t>
            </a:r>
          </a:p>
          <a:p>
            <a:pPr>
              <a:buFont typeface="Arial" pitchFamily="34" charset="0"/>
              <a:buChar char="•"/>
            </a:pPr>
            <a:r>
              <a:rPr lang="en-US" baseline="0" dirty="0" smtClean="0"/>
              <a:t>If roles are unclear, this will result in cumulating conflict within the processes. </a:t>
            </a:r>
          </a:p>
          <a:p>
            <a:pPr>
              <a:buFont typeface="Arial" pitchFamily="34" charset="0"/>
              <a:buChar char="•"/>
            </a:pPr>
            <a:r>
              <a:rPr lang="en-US" baseline="0" dirty="0" smtClean="0"/>
              <a:t>If processes are unclear, accumulated conflicts on higher levels will appear on the human level. </a:t>
            </a:r>
          </a:p>
          <a:p>
            <a:pPr>
              <a:buFont typeface="Arial" pitchFamily="34" charset="0"/>
              <a:buChar char="•"/>
            </a:pPr>
            <a:r>
              <a:rPr lang="en-US" baseline="0" dirty="0" smtClean="0"/>
              <a:t>Interpersonal Relationships:</a:t>
            </a:r>
          </a:p>
          <a:p>
            <a:pPr lvl="1">
              <a:buFont typeface="Arial" pitchFamily="34" charset="0"/>
              <a:buChar char="•"/>
            </a:pPr>
            <a:r>
              <a:rPr lang="en-US" baseline="0" dirty="0" smtClean="0"/>
              <a:t>Understand the individual – know your colleagues, honestly seek to understand what is important to them without diminishing what is important to you and adjust your behavior.</a:t>
            </a:r>
          </a:p>
          <a:p>
            <a:pPr lvl="1">
              <a:buFont typeface="Arial" pitchFamily="34" charset="0"/>
              <a:buChar char="•"/>
            </a:pPr>
            <a:r>
              <a:rPr lang="en-US" baseline="0" dirty="0" smtClean="0"/>
              <a:t>Attend to the little things – perform small acts of courtesy and kindness</a:t>
            </a:r>
          </a:p>
          <a:p>
            <a:pPr lvl="1">
              <a:buFont typeface="Arial" pitchFamily="34" charset="0"/>
              <a:buChar char="•"/>
            </a:pPr>
            <a:r>
              <a:rPr lang="en-US" baseline="0" dirty="0" smtClean="0"/>
              <a:t> keeping commitments – people hope in promises and not keeping them can lead to irritations.</a:t>
            </a:r>
          </a:p>
          <a:p>
            <a:pPr lvl="1">
              <a:buFont typeface="Arial" pitchFamily="34" charset="0"/>
              <a:buChar char="•"/>
            </a:pPr>
            <a:r>
              <a:rPr lang="en-US" baseline="0" dirty="0" smtClean="0"/>
              <a:t>Clarifying expectations – make sure that people understand each other when they deal with their expectations. Plenty of time and good listening skills are needed.</a:t>
            </a:r>
          </a:p>
          <a:p>
            <a:pPr lvl="1">
              <a:buFont typeface="Arial" pitchFamily="34" charset="0"/>
              <a:buChar char="•"/>
            </a:pPr>
            <a:r>
              <a:rPr lang="en-US" baseline="0" dirty="0" smtClean="0"/>
              <a:t> show personal integrity – trust is the basis of good relations. Integrity means keeping promises, meeting expectations, showing respect. </a:t>
            </a:r>
          </a:p>
          <a:p>
            <a:pPr lvl="1">
              <a:buFont typeface="Arial" pitchFamily="34" charset="0"/>
              <a:buChar char="•"/>
            </a:pPr>
            <a:r>
              <a:rPr lang="en-US" baseline="0" dirty="0" smtClean="0"/>
              <a:t> apologies sincerely when you make a withdrawal – if making a withdrawal, be sincere and explain it to the other one. </a:t>
            </a:r>
            <a:endParaRPr lang="en-US" dirty="0"/>
          </a:p>
        </p:txBody>
      </p:sp>
      <p:sp>
        <p:nvSpPr>
          <p:cNvPr id="4" name="Slide Number Placeholder 3"/>
          <p:cNvSpPr>
            <a:spLocks noGrp="1"/>
          </p:cNvSpPr>
          <p:nvPr>
            <p:ph type="sldNum" sz="quarter" idx="10"/>
          </p:nvPr>
        </p:nvSpPr>
        <p:spPr/>
        <p:txBody>
          <a:bodyPr/>
          <a:lstStyle/>
          <a:p>
            <a:fld id="{1A9985BD-C7AE-4F79-8A9A-5A59AC4AB7F1}"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7657787-8F71-4C0F-A5D3-FF15C45BBC75}" type="datetimeFigureOut">
              <a:rPr lang="en-US" smtClean="0"/>
              <a:pPr/>
              <a:t>10/27/2010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729ABFA-9E6A-4A77-A3AF-C8FEAA9A09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57787-8F71-4C0F-A5D3-FF15C45BBC75}" type="datetimeFigureOut">
              <a:rPr lang="en-US" smtClean="0"/>
              <a:pPr/>
              <a:t>10/27/2010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ABFA-9E6A-4A77-A3AF-C8FEAA9A09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7657787-8F71-4C0F-A5D3-FF15C45BBC75}" type="datetimeFigureOut">
              <a:rPr lang="en-US" smtClean="0"/>
              <a:pPr/>
              <a:t>10/27/2010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729ABFA-9E6A-4A77-A3AF-C8FEAA9A09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657787-8F71-4C0F-A5D3-FF15C45BBC75}" type="datetimeFigureOut">
              <a:rPr lang="en-US" smtClean="0"/>
              <a:pPr/>
              <a:t>10/27/2010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729ABFA-9E6A-4A77-A3AF-C8FEAA9A09A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7657787-8F71-4C0F-A5D3-FF15C45BBC75}" type="datetimeFigureOut">
              <a:rPr lang="en-US" smtClean="0"/>
              <a:pPr/>
              <a:t>10/27/2010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729ABFA-9E6A-4A77-A3AF-C8FEAA9A09A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7657787-8F71-4C0F-A5D3-FF15C45BBC75}" type="datetimeFigureOut">
              <a:rPr lang="en-US" smtClean="0"/>
              <a:pPr/>
              <a:t>10/27/2010</a:t>
            </a:fld>
            <a:endParaRPr lang="en-US"/>
          </a:p>
        </p:txBody>
      </p:sp>
      <p:sp>
        <p:nvSpPr>
          <p:cNvPr id="10" name="Slide Number Placeholder 9"/>
          <p:cNvSpPr>
            <a:spLocks noGrp="1"/>
          </p:cNvSpPr>
          <p:nvPr>
            <p:ph type="sldNum" sz="quarter" idx="16"/>
          </p:nvPr>
        </p:nvSpPr>
        <p:spPr/>
        <p:txBody>
          <a:bodyPr rtlCol="0"/>
          <a:lstStyle/>
          <a:p>
            <a:fld id="{B729ABFA-9E6A-4A77-A3AF-C8FEAA9A09A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7657787-8F71-4C0F-A5D3-FF15C45BBC75}" type="datetimeFigureOut">
              <a:rPr lang="en-US" smtClean="0"/>
              <a:pPr/>
              <a:t>10/27/2010</a:t>
            </a:fld>
            <a:endParaRPr lang="en-US"/>
          </a:p>
        </p:txBody>
      </p:sp>
      <p:sp>
        <p:nvSpPr>
          <p:cNvPr id="12" name="Slide Number Placeholder 11"/>
          <p:cNvSpPr>
            <a:spLocks noGrp="1"/>
          </p:cNvSpPr>
          <p:nvPr>
            <p:ph type="sldNum" sz="quarter" idx="16"/>
          </p:nvPr>
        </p:nvSpPr>
        <p:spPr/>
        <p:txBody>
          <a:bodyPr rtlCol="0"/>
          <a:lstStyle/>
          <a:p>
            <a:fld id="{B729ABFA-9E6A-4A77-A3AF-C8FEAA9A09A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657787-8F71-4C0F-A5D3-FF15C45BBC75}" type="datetimeFigureOut">
              <a:rPr lang="en-US" smtClean="0"/>
              <a:pPr/>
              <a:t>10/27/2010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729ABFA-9E6A-4A77-A3AF-C8FEAA9A09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57787-8F71-4C0F-A5D3-FF15C45BBC75}" type="datetimeFigureOut">
              <a:rPr lang="en-US" smtClean="0"/>
              <a:pPr/>
              <a:t>10/27/2010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729ABFA-9E6A-4A77-A3AF-C8FEAA9A09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657787-8F71-4C0F-A5D3-FF15C45BBC75}" type="datetimeFigureOut">
              <a:rPr lang="en-US" smtClean="0"/>
              <a:pPr/>
              <a:t>10/27/2010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729ABFA-9E6A-4A77-A3AF-C8FEAA9A09A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7657787-8F71-4C0F-A5D3-FF15C45BBC75}" type="datetimeFigureOut">
              <a:rPr lang="en-US" smtClean="0"/>
              <a:pPr/>
              <a:t>10/27/2010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729ABFA-9E6A-4A77-A3AF-C8FEAA9A09A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7657787-8F71-4C0F-A5D3-FF15C45BBC75}" type="datetimeFigureOut">
              <a:rPr lang="en-US" smtClean="0"/>
              <a:pPr/>
              <a:t>10/27/2010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729ABFA-9E6A-4A77-A3AF-C8FEAA9A09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Data" Target="../diagrams/data3.xml"/><Relationship Id="rId7" Type="http://schemas.openxmlformats.org/officeDocument/2006/relationships/diagramData" Target="../diagrams/data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diagramColors" Target="../diagrams/colors4.xml"/><Relationship Id="rId4" Type="http://schemas.openxmlformats.org/officeDocument/2006/relationships/diagramLayout" Target="../diagrams/layout3.xml"/><Relationship Id="rId9"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diagramLayout" Target="../diagrams/layout5.xml"/><Relationship Id="rId7" Type="http://schemas.openxmlformats.org/officeDocument/2006/relationships/diagramLayout" Target="../diagrams/layout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diagramData" Target="../diagrams/data6.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diagramColors" Target="../diagrams/colors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www.bls.gov/" TargetMode="External"/><Relationship Id="rId2" Type="http://schemas.openxmlformats.org/officeDocument/2006/relationships/hyperlink" Target="http://www.knowthis.com/" TargetMode="External"/><Relationship Id="rId1" Type="http://schemas.openxmlformats.org/officeDocument/2006/relationships/slideLayout" Target="../slideLayouts/slideLayout2.xml"/><Relationship Id="rId5" Type="http://schemas.openxmlformats.org/officeDocument/2006/relationships/hyperlink" Target="http://hbswk.hbs.edu/" TargetMode="External"/><Relationship Id="rId4" Type="http://schemas.openxmlformats.org/officeDocument/2006/relationships/hyperlink" Target="http://www.census.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Franklin Gothic Book" pitchFamily="34" charset="0"/>
              </a:rPr>
              <a:t>Welcome VISTAs </a:t>
            </a:r>
            <a:br>
              <a:rPr lang="en-US" sz="4000" b="1" dirty="0" smtClean="0">
                <a:latin typeface="Franklin Gothic Book" pitchFamily="34" charset="0"/>
              </a:rPr>
            </a:br>
            <a:r>
              <a:rPr lang="en-US" sz="3600" b="1" dirty="0" smtClean="0">
                <a:latin typeface="Franklin Gothic Book" pitchFamily="34" charset="0"/>
              </a:rPr>
              <a:t>Phone call logistics</a:t>
            </a:r>
            <a:r>
              <a:rPr lang="en-US" sz="3600" dirty="0" smtClean="0"/>
              <a:t> </a:t>
            </a:r>
            <a:endParaRPr lang="en-US" sz="3600" dirty="0"/>
          </a:p>
        </p:txBody>
      </p:sp>
      <p:sp>
        <p:nvSpPr>
          <p:cNvPr id="3" name="Content Placeholder 2"/>
          <p:cNvSpPr>
            <a:spLocks noGrp="1"/>
          </p:cNvSpPr>
          <p:nvPr>
            <p:ph sz="quarter" idx="1"/>
          </p:nvPr>
        </p:nvSpPr>
        <p:spPr/>
        <p:txBody>
          <a:bodyPr>
            <a:normAutofit/>
          </a:bodyPr>
          <a:lstStyle/>
          <a:p>
            <a:r>
              <a:rPr lang="en-US" sz="2000" b="1" dirty="0" smtClean="0">
                <a:latin typeface="Goudy Old Style" pitchFamily="18" charset="0"/>
              </a:rPr>
              <a:t>Dial-in by telephone to: 866.363.6079 </a:t>
            </a:r>
          </a:p>
          <a:p>
            <a:pPr lvl="1"/>
            <a:r>
              <a:rPr lang="en-US" sz="1700" b="1" dirty="0" smtClean="0">
                <a:solidFill>
                  <a:schemeClr val="accent2"/>
                </a:solidFill>
                <a:latin typeface="Goudy Old Style" pitchFamily="18" charset="0"/>
              </a:rPr>
              <a:t>Conference code: </a:t>
            </a:r>
            <a:r>
              <a:rPr lang="en-US" sz="1800" dirty="0" smtClean="0">
                <a:solidFill>
                  <a:schemeClr val="accent2"/>
                </a:solidFill>
                <a:latin typeface="Goudy Old Style" pitchFamily="18" charset="0"/>
              </a:rPr>
              <a:t>5315701192# </a:t>
            </a:r>
            <a:endParaRPr lang="en-US" sz="1700" b="1" dirty="0" smtClean="0">
              <a:solidFill>
                <a:schemeClr val="accent2"/>
              </a:solidFill>
              <a:latin typeface="Goudy Old Style" pitchFamily="18" charset="0"/>
            </a:endParaRPr>
          </a:p>
          <a:p>
            <a:r>
              <a:rPr lang="en-US" sz="2000" b="1" dirty="0" smtClean="0">
                <a:latin typeface="Goudy Old Style" pitchFamily="18" charset="0"/>
              </a:rPr>
              <a:t>Press * 6 to mute your line. </a:t>
            </a:r>
          </a:p>
          <a:p>
            <a:r>
              <a:rPr lang="en-US" sz="2000" b="1" dirty="0" smtClean="0">
                <a:latin typeface="Goudy Old Style" pitchFamily="18" charset="0"/>
              </a:rPr>
              <a:t>Press * 6 again to </a:t>
            </a:r>
            <a:r>
              <a:rPr lang="en-US" sz="2000" b="1" dirty="0" err="1" smtClean="0">
                <a:latin typeface="Goudy Old Style" pitchFamily="18" charset="0"/>
              </a:rPr>
              <a:t>unmute</a:t>
            </a:r>
            <a:r>
              <a:rPr lang="en-US" sz="2000" b="1" dirty="0" smtClean="0">
                <a:latin typeface="Goudy Old Style" pitchFamily="18" charset="0"/>
              </a:rPr>
              <a:t> your line.</a:t>
            </a:r>
          </a:p>
          <a:p>
            <a:r>
              <a:rPr lang="en-US" sz="2000" b="1" dirty="0" smtClean="0">
                <a:latin typeface="Goudy Old Style" pitchFamily="18" charset="0"/>
              </a:rPr>
              <a:t>Do not put this conference call on hold. In case you need to attend to a different call, please simply hang up and dial-in again.  </a:t>
            </a:r>
            <a:r>
              <a:rPr lang="en-US" sz="2400" b="1" dirty="0" smtClean="0">
                <a:latin typeface="Goudy Old Style" pitchFamily="18" charset="0"/>
              </a:rPr>
              <a:t> </a:t>
            </a:r>
            <a:endParaRPr lang="en-US" sz="2400" b="1" dirty="0">
              <a:latin typeface="Goudy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92500" lnSpcReduction="10000"/>
          </a:bodyPr>
          <a:lstStyle/>
          <a:p>
            <a:r>
              <a:rPr lang="en-US" b="1" dirty="0" smtClean="0"/>
              <a:t>What are the causes of the need/problem?</a:t>
            </a:r>
          </a:p>
          <a:p>
            <a:pPr lvl="1"/>
            <a:r>
              <a:rPr lang="en-US" dirty="0" smtClean="0">
                <a:solidFill>
                  <a:schemeClr val="accent2"/>
                </a:solidFill>
              </a:rPr>
              <a:t>What are the different groups perception of causes?</a:t>
            </a:r>
          </a:p>
          <a:p>
            <a:pPr lvl="1"/>
            <a:r>
              <a:rPr lang="en-US" dirty="0" smtClean="0">
                <a:solidFill>
                  <a:schemeClr val="accent2"/>
                </a:solidFill>
              </a:rPr>
              <a:t>What are the common trends/themes among the different perspectives?</a:t>
            </a:r>
          </a:p>
          <a:p>
            <a:pPr lvl="1"/>
            <a:r>
              <a:rPr lang="en-US" dirty="0" smtClean="0">
                <a:solidFill>
                  <a:schemeClr val="accent2"/>
                </a:solidFill>
              </a:rPr>
              <a:t>What is the relationship among causes? – Causation versus correlation</a:t>
            </a:r>
          </a:p>
          <a:p>
            <a:r>
              <a:rPr lang="en-US" b="1" dirty="0" smtClean="0"/>
              <a:t>What have the past/current efforts to address this need?</a:t>
            </a:r>
          </a:p>
          <a:p>
            <a:pPr lvl="1"/>
            <a:r>
              <a:rPr lang="en-US" dirty="0" smtClean="0">
                <a:solidFill>
                  <a:schemeClr val="accent2"/>
                </a:solidFill>
              </a:rPr>
              <a:t>What aspects have and have not been successful and how/why?</a:t>
            </a:r>
          </a:p>
          <a:p>
            <a:pPr lvl="1"/>
            <a:r>
              <a:rPr lang="en-US" dirty="0" smtClean="0">
                <a:solidFill>
                  <a:schemeClr val="accent2"/>
                </a:solidFill>
              </a:rPr>
              <a:t>What insights can we draw from past/current efforts?</a:t>
            </a:r>
            <a:endParaRPr lang="en-US" dirty="0" smtClean="0"/>
          </a:p>
          <a:p>
            <a:pPr marL="320040" lvl="1" indent="-320040">
              <a:spcBef>
                <a:spcPts val="700"/>
              </a:spcBef>
              <a:buClr>
                <a:schemeClr val="accent2"/>
              </a:buClr>
              <a:buSzPct val="60000"/>
              <a:buFont typeface="Wingdings"/>
              <a:buChar char=""/>
            </a:pPr>
            <a:r>
              <a:rPr lang="en-US" sz="2900" b="1" dirty="0" smtClean="0"/>
              <a:t>Need Statement/description</a:t>
            </a:r>
          </a:p>
          <a:p>
            <a:pPr marL="320040" lvl="1" indent="-320040">
              <a:spcBef>
                <a:spcPts val="700"/>
              </a:spcBef>
              <a:buClr>
                <a:schemeClr val="accent2"/>
              </a:buClr>
              <a:buSzPct val="60000"/>
              <a:buNone/>
            </a:pPr>
            <a:endParaRPr lang="en-US" sz="2900" b="1" dirty="0" smtClean="0"/>
          </a:p>
          <a:p>
            <a:pPr lvl="1">
              <a:buNone/>
            </a:pPr>
            <a:endParaRPr lang="en-US" dirty="0" smtClean="0">
              <a:solidFill>
                <a:schemeClr val="accent2"/>
              </a:solidFill>
            </a:endParaRPr>
          </a:p>
          <a:p>
            <a:pPr lvl="1">
              <a:buNone/>
            </a:pPr>
            <a:endParaRPr lang="en-US" dirty="0" smtClean="0">
              <a:solidFill>
                <a:schemeClr val="accent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Research Analysis</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77500" lnSpcReduction="20000"/>
          </a:bodyPr>
          <a:lstStyle/>
          <a:p>
            <a:r>
              <a:rPr lang="en-US" dirty="0" smtClean="0"/>
              <a:t>Describing your target audience</a:t>
            </a:r>
          </a:p>
          <a:p>
            <a:pPr lvl="1"/>
            <a:r>
              <a:rPr lang="en-US" dirty="0" smtClean="0">
                <a:solidFill>
                  <a:schemeClr val="accent2"/>
                </a:solidFill>
              </a:rPr>
              <a:t>Who exactly are they?</a:t>
            </a:r>
          </a:p>
          <a:p>
            <a:pPr lvl="1"/>
            <a:r>
              <a:rPr lang="en-US" dirty="0" smtClean="0">
                <a:solidFill>
                  <a:schemeClr val="accent2"/>
                </a:solidFill>
              </a:rPr>
              <a:t>Where can they be found?</a:t>
            </a:r>
          </a:p>
          <a:p>
            <a:pPr lvl="1"/>
            <a:r>
              <a:rPr lang="en-US" dirty="0" smtClean="0">
                <a:solidFill>
                  <a:schemeClr val="accent2"/>
                </a:solidFill>
              </a:rPr>
              <a:t>How many of them are there?</a:t>
            </a:r>
          </a:p>
          <a:p>
            <a:pPr lvl="1"/>
            <a:r>
              <a:rPr lang="en-US" dirty="0" smtClean="0">
                <a:solidFill>
                  <a:schemeClr val="accent2"/>
                </a:solidFill>
              </a:rPr>
              <a:t>Where do they obtain information?</a:t>
            </a:r>
          </a:p>
          <a:p>
            <a:pPr lvl="1"/>
            <a:r>
              <a:rPr lang="en-US" dirty="0" smtClean="0">
                <a:solidFill>
                  <a:schemeClr val="accent2"/>
                </a:solidFill>
              </a:rPr>
              <a:t>What do they want?</a:t>
            </a:r>
          </a:p>
          <a:p>
            <a:pPr lvl="1"/>
            <a:r>
              <a:rPr lang="en-US" dirty="0" smtClean="0">
                <a:solidFill>
                  <a:schemeClr val="accent2"/>
                </a:solidFill>
              </a:rPr>
              <a:t>What can you offer?</a:t>
            </a:r>
          </a:p>
          <a:p>
            <a:pPr lvl="1"/>
            <a:r>
              <a:rPr lang="en-US" dirty="0" smtClean="0">
                <a:solidFill>
                  <a:schemeClr val="accent2"/>
                </a:solidFill>
              </a:rPr>
              <a:t>What will they pay? </a:t>
            </a:r>
            <a:endParaRPr lang="en-US" dirty="0" smtClean="0"/>
          </a:p>
          <a:p>
            <a:r>
              <a:rPr lang="en-US" dirty="0" smtClean="0"/>
              <a:t>How can we POSSIBLY find out?</a:t>
            </a:r>
          </a:p>
          <a:p>
            <a:pPr lvl="1"/>
            <a:r>
              <a:rPr lang="en-US" dirty="0" smtClean="0">
                <a:solidFill>
                  <a:schemeClr val="accent2"/>
                </a:solidFill>
              </a:rPr>
              <a:t>Census figures, focus groups, surveys, interviews, your own org. files, Software, use these links </a:t>
            </a:r>
          </a:p>
          <a:p>
            <a:pPr lvl="2"/>
            <a:r>
              <a:rPr lang="en-US" dirty="0" smtClean="0"/>
              <a:t>Knowthis.com – has many links to different websites</a:t>
            </a:r>
          </a:p>
          <a:p>
            <a:pPr lvl="2"/>
            <a:r>
              <a:rPr lang="en-US" dirty="0" smtClean="0"/>
              <a:t>Informal research that supports other goals</a:t>
            </a:r>
          </a:p>
          <a:p>
            <a:r>
              <a:rPr lang="en-US" dirty="0" smtClean="0"/>
              <a:t>Consider what your competition offers that you offer AND how they offer it</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The need/description will address what your marketing campaign seeks to accomplish</a:t>
            </a:r>
            <a:endParaRPr lang="en-US" sz="3200" dirty="0"/>
          </a:p>
        </p:txBody>
      </p:sp>
      <p:sp>
        <p:nvSpPr>
          <p:cNvPr id="3" name="Content Placeholder 2"/>
          <p:cNvSpPr>
            <a:spLocks noGrp="1"/>
          </p:cNvSpPr>
          <p:nvPr>
            <p:ph sz="quarter" idx="2"/>
          </p:nvPr>
        </p:nvSpPr>
        <p:spPr/>
        <p:txBody>
          <a:bodyPr>
            <a:normAutofit/>
          </a:bodyPr>
          <a:lstStyle/>
          <a:p>
            <a:r>
              <a:rPr lang="en-US" sz="2000" dirty="0" smtClean="0"/>
              <a:t>To receive annual CDBG and HOME funding from city government for the next three years.</a:t>
            </a:r>
          </a:p>
          <a:p>
            <a:r>
              <a:rPr lang="en-US" sz="2000" dirty="0" smtClean="0"/>
              <a:t>To secure five new contracts with banks to provide homebuyer education services to their clients in the next year.</a:t>
            </a:r>
            <a:endParaRPr lang="en-US" sz="2000" dirty="0"/>
          </a:p>
        </p:txBody>
      </p:sp>
      <p:sp>
        <p:nvSpPr>
          <p:cNvPr id="4" name="Content Placeholder 3"/>
          <p:cNvSpPr>
            <a:spLocks noGrp="1"/>
          </p:cNvSpPr>
          <p:nvPr>
            <p:ph sz="quarter" idx="4"/>
          </p:nvPr>
        </p:nvSpPr>
        <p:spPr>
          <a:xfrm>
            <a:off x="4800600" y="2438400"/>
            <a:ext cx="3886200" cy="4114800"/>
          </a:xfrm>
        </p:spPr>
        <p:txBody>
          <a:bodyPr>
            <a:normAutofit fontScale="70000" lnSpcReduction="20000"/>
          </a:bodyPr>
          <a:lstStyle/>
          <a:p>
            <a:r>
              <a:rPr lang="en-US" dirty="0" smtClean="0"/>
              <a:t>To increase awareness of our org. among 10 CDBG and HOME grant administrators and to further develop our identity as the most effective and efficient means to achieve their housing production goals.</a:t>
            </a:r>
          </a:p>
          <a:p>
            <a:r>
              <a:rPr lang="en-US" dirty="0" smtClean="0"/>
              <a:t>To introduce the top 10 local banks to out successful home-ownership efforts and introduce our homebuyer education training to their clients, resulting in two new contracts with banks to provide homebuyer education services, by June 30. </a:t>
            </a:r>
            <a:endParaRPr lang="en-US" dirty="0"/>
          </a:p>
        </p:txBody>
      </p:sp>
      <p:sp>
        <p:nvSpPr>
          <p:cNvPr id="5" name="Text Placeholder 4"/>
          <p:cNvSpPr>
            <a:spLocks noGrp="1"/>
          </p:cNvSpPr>
          <p:nvPr>
            <p:ph type="body" sz="quarter" idx="1"/>
          </p:nvPr>
        </p:nvSpPr>
        <p:spPr/>
        <p:txBody>
          <a:bodyPr/>
          <a:lstStyle/>
          <a:p>
            <a:r>
              <a:rPr lang="en-US" dirty="0" smtClean="0"/>
              <a:t>Business Goal</a:t>
            </a:r>
            <a:endParaRPr lang="en-US" dirty="0"/>
          </a:p>
        </p:txBody>
      </p:sp>
      <p:sp>
        <p:nvSpPr>
          <p:cNvPr id="6" name="Text Placeholder 5"/>
          <p:cNvSpPr>
            <a:spLocks noGrp="1"/>
          </p:cNvSpPr>
          <p:nvPr>
            <p:ph type="body" sz="quarter" idx="3"/>
          </p:nvPr>
        </p:nvSpPr>
        <p:spPr/>
        <p:txBody>
          <a:bodyPr/>
          <a:lstStyle/>
          <a:p>
            <a:r>
              <a:rPr lang="en-US" dirty="0" smtClean="0"/>
              <a:t>Marketing Goal</a:t>
            </a:r>
            <a:endParaRPr lang="en-US" dirty="0"/>
          </a:p>
        </p:txBody>
      </p:sp>
      <p:sp>
        <p:nvSpPr>
          <p:cNvPr id="7" name="Rectangle 6"/>
          <p:cNvSpPr/>
          <p:nvPr/>
        </p:nvSpPr>
        <p:spPr>
          <a:xfrm>
            <a:off x="990600" y="5257800"/>
            <a:ext cx="2709395" cy="1077218"/>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List your </a:t>
            </a:r>
          </a:p>
          <a:p>
            <a:r>
              <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Business goals</a:t>
            </a:r>
            <a:endParaRPr lang="en-US" sz="32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Need identification, Approach, Assessment &amp; Selection</a:t>
            </a:r>
            <a:endParaRPr lang="en-US" sz="3600" dirty="0"/>
          </a:p>
        </p:txBody>
      </p:sp>
      <p:sp>
        <p:nvSpPr>
          <p:cNvPr id="3" name="Content Placeholder 2"/>
          <p:cNvSpPr>
            <a:spLocks noGrp="1"/>
          </p:cNvSpPr>
          <p:nvPr>
            <p:ph sz="quarter" idx="2"/>
          </p:nvPr>
        </p:nvSpPr>
        <p:spPr/>
        <p:txBody>
          <a:bodyPr>
            <a:normAutofit/>
          </a:bodyPr>
          <a:lstStyle/>
          <a:p>
            <a:r>
              <a:rPr lang="en-US" sz="2400" b="1" dirty="0" smtClean="0"/>
              <a:t>What are the potential ways to address this need?</a:t>
            </a:r>
            <a:endParaRPr lang="en-US" sz="2400" b="1" dirty="0"/>
          </a:p>
        </p:txBody>
      </p:sp>
      <p:sp>
        <p:nvSpPr>
          <p:cNvPr id="4" name="Content Placeholder 3"/>
          <p:cNvSpPr>
            <a:spLocks noGrp="1"/>
          </p:cNvSpPr>
          <p:nvPr>
            <p:ph sz="quarter" idx="4"/>
          </p:nvPr>
        </p:nvSpPr>
        <p:spPr/>
        <p:txBody>
          <a:bodyPr>
            <a:normAutofit/>
          </a:bodyPr>
          <a:lstStyle/>
          <a:p>
            <a:r>
              <a:rPr lang="en-US" sz="2400" b="1" dirty="0" smtClean="0"/>
              <a:t>Is the proposed approach feasible &amp; appropriate?</a:t>
            </a:r>
            <a:endParaRPr lang="en-US" sz="2400" b="1" dirty="0"/>
          </a:p>
        </p:txBody>
      </p:sp>
      <p:sp>
        <p:nvSpPr>
          <p:cNvPr id="5" name="Text Placeholder 4"/>
          <p:cNvSpPr>
            <a:spLocks noGrp="1"/>
          </p:cNvSpPr>
          <p:nvPr>
            <p:ph type="body" sz="quarter" idx="1"/>
          </p:nvPr>
        </p:nvSpPr>
        <p:spPr/>
        <p:txBody>
          <a:bodyPr/>
          <a:lstStyle/>
          <a:p>
            <a:r>
              <a:rPr lang="en-US" dirty="0" smtClean="0"/>
              <a:t>Potential approaches identification</a:t>
            </a:r>
            <a:endParaRPr lang="en-US" dirty="0"/>
          </a:p>
        </p:txBody>
      </p:sp>
      <p:sp>
        <p:nvSpPr>
          <p:cNvPr id="6" name="Text Placeholder 5"/>
          <p:cNvSpPr>
            <a:spLocks noGrp="1"/>
          </p:cNvSpPr>
          <p:nvPr>
            <p:ph type="body" sz="quarter" idx="3"/>
          </p:nvPr>
        </p:nvSpPr>
        <p:spPr/>
        <p:txBody>
          <a:bodyPr>
            <a:normAutofit lnSpcReduction="10000"/>
          </a:bodyPr>
          <a:lstStyle/>
          <a:p>
            <a:r>
              <a:rPr lang="en-US" dirty="0" smtClean="0"/>
              <a:t>Most promising Approach Selection</a:t>
            </a:r>
            <a:endParaRPr lang="en-US" dirty="0"/>
          </a:p>
        </p:txBody>
      </p:sp>
      <p:sp>
        <p:nvSpPr>
          <p:cNvPr id="7" name="TextBox 6"/>
          <p:cNvSpPr txBox="1"/>
          <p:nvPr/>
        </p:nvSpPr>
        <p:spPr>
          <a:xfrm>
            <a:off x="609600" y="3657600"/>
            <a:ext cx="8153400" cy="2308324"/>
          </a:xfrm>
          <a:prstGeom prst="rect">
            <a:avLst/>
          </a:prstGeom>
          <a:noFill/>
        </p:spPr>
        <p:txBody>
          <a:bodyPr wrap="square" rtlCol="0">
            <a:spAutoFit/>
          </a:bodyPr>
          <a:lstStyle/>
          <a:p>
            <a:pPr>
              <a:buClr>
                <a:schemeClr val="accent1"/>
              </a:buClr>
              <a:buSzPct val="60000"/>
              <a:buFont typeface="Wingdings" pitchFamily="2" charset="2"/>
              <a:buChar char="q"/>
            </a:pPr>
            <a:r>
              <a:rPr lang="en-US" sz="2400" dirty="0" smtClean="0">
                <a:solidFill>
                  <a:schemeClr val="accent2"/>
                </a:solidFill>
              </a:rPr>
              <a:t> Remember to involve all the stakeholders </a:t>
            </a:r>
          </a:p>
          <a:p>
            <a:pPr>
              <a:buClr>
                <a:schemeClr val="accent1"/>
              </a:buClr>
              <a:buSzPct val="60000"/>
              <a:buFont typeface="Wingdings" pitchFamily="2" charset="2"/>
              <a:buChar char="q"/>
            </a:pPr>
            <a:r>
              <a:rPr lang="en-US" sz="2400" dirty="0" smtClean="0">
                <a:solidFill>
                  <a:schemeClr val="accent2"/>
                </a:solidFill>
              </a:rPr>
              <a:t> What are their attitudes and reactions to the proposed project?</a:t>
            </a:r>
          </a:p>
          <a:p>
            <a:pPr>
              <a:buClr>
                <a:schemeClr val="accent1"/>
              </a:buClr>
              <a:buSzPct val="60000"/>
              <a:buFont typeface="Wingdings" pitchFamily="2" charset="2"/>
              <a:buChar char="q"/>
            </a:pPr>
            <a:r>
              <a:rPr lang="en-US" sz="2400" dirty="0" smtClean="0">
                <a:solidFill>
                  <a:schemeClr val="accent2"/>
                </a:solidFill>
              </a:rPr>
              <a:t> Is there sufficient motivation from the group for engagement?</a:t>
            </a:r>
          </a:p>
          <a:p>
            <a:pPr>
              <a:buClr>
                <a:schemeClr val="accent1"/>
              </a:buClr>
              <a:buSzPct val="60000"/>
              <a:buFont typeface="Wingdings" pitchFamily="2" charset="2"/>
              <a:buChar char="q"/>
            </a:pPr>
            <a:r>
              <a:rPr lang="en-US" sz="2400" dirty="0" smtClean="0">
                <a:solidFill>
                  <a:schemeClr val="accent2"/>
                </a:solidFill>
              </a:rPr>
              <a:t> Is there consent from the group’s leadership?</a:t>
            </a:r>
          </a:p>
          <a:p>
            <a:pPr>
              <a:buClr>
                <a:schemeClr val="accent1"/>
              </a:buClr>
              <a:buSzPct val="60000"/>
              <a:buFont typeface="Wingdings" pitchFamily="2" charset="2"/>
              <a:buChar char="q"/>
            </a:pPr>
            <a:r>
              <a:rPr lang="en-US" sz="2400" dirty="0" smtClean="0">
                <a:solidFill>
                  <a:schemeClr val="accent2"/>
                </a:solidFill>
              </a:rPr>
              <a:t> Does the project confirm with their cultural &amp; social norms?</a:t>
            </a:r>
          </a:p>
          <a:p>
            <a:pPr>
              <a:buClr>
                <a:schemeClr val="accent1"/>
              </a:buClr>
              <a:buSzPct val="60000"/>
              <a:buFont typeface="Wingdings" pitchFamily="2" charset="2"/>
              <a:buChar char="q"/>
            </a:pPr>
            <a:r>
              <a:rPr lang="en-US" sz="2400" dirty="0" smtClean="0">
                <a:solidFill>
                  <a:schemeClr val="accent2"/>
                </a:solidFill>
              </a:rPr>
              <a:t> Does the group feel the project is addressing their real need?</a:t>
            </a:r>
            <a:endParaRPr lang="en-US" sz="2400" dirty="0">
              <a:solidFill>
                <a:schemeClr val="accent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gestures,handshakes,persons,shaking hands"/>
          <p:cNvPicPr>
            <a:picLocks noChangeAspect="1" noChangeArrowheads="1"/>
          </p:cNvPicPr>
          <p:nvPr/>
        </p:nvPicPr>
        <p:blipFill>
          <a:blip r:embed="rId2" cstate="print"/>
          <a:srcRect/>
          <a:stretch>
            <a:fillRect/>
          </a:stretch>
        </p:blipFill>
        <p:spPr bwMode="auto">
          <a:xfrm>
            <a:off x="2438400" y="3429000"/>
            <a:ext cx="1219201" cy="1219200"/>
          </a:xfrm>
          <a:prstGeom prst="rect">
            <a:avLst/>
          </a:prstGeom>
          <a:noFill/>
        </p:spPr>
      </p:pic>
      <p:sp>
        <p:nvSpPr>
          <p:cNvPr id="2" name="Title 1"/>
          <p:cNvSpPr>
            <a:spLocks noGrp="1"/>
          </p:cNvSpPr>
          <p:nvPr>
            <p:ph type="title"/>
          </p:nvPr>
        </p:nvSpPr>
        <p:spPr/>
        <p:txBody>
          <a:bodyPr>
            <a:normAutofit/>
          </a:bodyPr>
          <a:lstStyle/>
          <a:p>
            <a:r>
              <a:rPr lang="en-US" dirty="0" smtClean="0"/>
              <a:t>Ask your stakeholders?</a:t>
            </a:r>
            <a:endParaRPr lang="en-US" dirty="0"/>
          </a:p>
        </p:txBody>
      </p:sp>
      <p:pic>
        <p:nvPicPr>
          <p:cNvPr id="4" name="Picture 2" descr="C:\Documents and Settings\skarandikar\Local Settings\Temporary Internet Files\Content.IE5\9D970XT5\MC900055348[1].wmf"/>
          <p:cNvPicPr>
            <a:picLocks noChangeAspect="1" noChangeArrowheads="1"/>
          </p:cNvPicPr>
          <p:nvPr/>
        </p:nvPicPr>
        <p:blipFill>
          <a:blip r:embed="rId3" cstate="print"/>
          <a:srcRect/>
          <a:stretch>
            <a:fillRect/>
          </a:stretch>
        </p:blipFill>
        <p:spPr bwMode="auto">
          <a:xfrm>
            <a:off x="3962400" y="1905000"/>
            <a:ext cx="1143000" cy="1246513"/>
          </a:xfrm>
          <a:prstGeom prst="rect">
            <a:avLst/>
          </a:prstGeom>
          <a:noFill/>
        </p:spPr>
      </p:pic>
      <p:pic>
        <p:nvPicPr>
          <p:cNvPr id="5" name="Picture 4" descr="Earth,females,global community,globes,holding hands,international community,males,maps,men,people,persons,planets,unity,women,world peace,worlds"/>
          <p:cNvPicPr>
            <a:picLocks noChangeAspect="1" noChangeArrowheads="1"/>
          </p:cNvPicPr>
          <p:nvPr/>
        </p:nvPicPr>
        <p:blipFill>
          <a:blip r:embed="rId4" cstate="print"/>
          <a:srcRect/>
          <a:stretch>
            <a:fillRect/>
          </a:stretch>
        </p:blipFill>
        <p:spPr bwMode="auto">
          <a:xfrm>
            <a:off x="3886200" y="3429000"/>
            <a:ext cx="1266825" cy="1266824"/>
          </a:xfrm>
          <a:prstGeom prst="rect">
            <a:avLst/>
          </a:prstGeom>
          <a:noFill/>
        </p:spPr>
      </p:pic>
      <p:pic>
        <p:nvPicPr>
          <p:cNvPr id="8" name="Picture 10" descr="http://4h.missouri.edu/go/programs/vista/images/VISTAlogosized.jpg"/>
          <p:cNvPicPr>
            <a:picLocks noChangeAspect="1" noChangeArrowheads="1"/>
          </p:cNvPicPr>
          <p:nvPr/>
        </p:nvPicPr>
        <p:blipFill>
          <a:blip r:embed="rId5" cstate="print"/>
          <a:srcRect/>
          <a:stretch>
            <a:fillRect/>
          </a:stretch>
        </p:blipFill>
        <p:spPr bwMode="auto">
          <a:xfrm>
            <a:off x="5410200" y="3581400"/>
            <a:ext cx="990600" cy="990600"/>
          </a:xfrm>
          <a:prstGeom prst="rect">
            <a:avLst/>
          </a:prstGeom>
          <a:noFill/>
        </p:spPr>
      </p:pic>
      <p:pic>
        <p:nvPicPr>
          <p:cNvPr id="9" name="Picture 12" descr="Bank of England,banking,buildings,business,English architecture,landmarks,London,places"/>
          <p:cNvPicPr>
            <a:picLocks noChangeAspect="1" noChangeArrowheads="1"/>
          </p:cNvPicPr>
          <p:nvPr/>
        </p:nvPicPr>
        <p:blipFill>
          <a:blip r:embed="rId6" cstate="print"/>
          <a:srcRect/>
          <a:stretch>
            <a:fillRect/>
          </a:stretch>
        </p:blipFill>
        <p:spPr bwMode="auto">
          <a:xfrm>
            <a:off x="3962400" y="4876800"/>
            <a:ext cx="1038226" cy="1038226"/>
          </a:xfrm>
          <a:prstGeom prst="rect">
            <a:avLst/>
          </a:prstGeom>
          <a:noFill/>
        </p:spPr>
      </p:pic>
      <p:sp>
        <p:nvSpPr>
          <p:cNvPr id="10" name="TextBox 9"/>
          <p:cNvSpPr txBox="1"/>
          <p:nvPr/>
        </p:nvSpPr>
        <p:spPr>
          <a:xfrm>
            <a:off x="304800" y="1676400"/>
            <a:ext cx="3352800" cy="2031325"/>
          </a:xfrm>
          <a:prstGeom prst="rect">
            <a:avLst/>
          </a:prstGeom>
          <a:solidFill>
            <a:schemeClr val="accent5">
              <a:alpha val="50000"/>
            </a:schemeClr>
          </a:solidFill>
        </p:spPr>
        <p:txBody>
          <a:bodyPr wrap="square" rtlCol="0">
            <a:spAutoFit/>
          </a:bodyPr>
          <a:lstStyle/>
          <a:p>
            <a:pPr>
              <a:buClr>
                <a:schemeClr val="accent2"/>
              </a:buClr>
              <a:buSzPct val="60000"/>
              <a:buFont typeface="Wingdings" pitchFamily="2" charset="2"/>
              <a:buChar char="q"/>
            </a:pPr>
            <a:r>
              <a:rPr lang="en-US" sz="1200" dirty="0" smtClean="0"/>
              <a:t> </a:t>
            </a:r>
            <a:r>
              <a:rPr lang="en-US" sz="1400" dirty="0" smtClean="0"/>
              <a:t>Does the proposed project compliment the organization’s mission and goals?</a:t>
            </a:r>
          </a:p>
          <a:p>
            <a:pPr>
              <a:buClr>
                <a:schemeClr val="accent2"/>
              </a:buClr>
              <a:buSzPct val="60000"/>
              <a:buFont typeface="Wingdings" pitchFamily="2" charset="2"/>
              <a:buChar char="q"/>
            </a:pPr>
            <a:r>
              <a:rPr lang="en-US" sz="1400" dirty="0" smtClean="0"/>
              <a:t> Is my supervisor supportive of the project?</a:t>
            </a:r>
          </a:p>
          <a:p>
            <a:pPr>
              <a:buClr>
                <a:schemeClr val="accent2"/>
              </a:buClr>
              <a:buSzPct val="60000"/>
              <a:buFont typeface="Wingdings" pitchFamily="2" charset="2"/>
              <a:buChar char="q"/>
            </a:pPr>
            <a:r>
              <a:rPr lang="en-US" sz="1400" dirty="0" smtClean="0"/>
              <a:t> What’s the level of support my supervisor/organization is willing to provide?</a:t>
            </a:r>
          </a:p>
          <a:p>
            <a:pPr>
              <a:buClr>
                <a:schemeClr val="accent2"/>
              </a:buClr>
              <a:buSzPct val="60000"/>
              <a:buFont typeface="Wingdings" pitchFamily="2" charset="2"/>
              <a:buChar char="q"/>
            </a:pPr>
            <a:r>
              <a:rPr lang="en-US" sz="1400" dirty="0" smtClean="0"/>
              <a:t> Would any personnel change (supervisor, director, etc.) affect the commitment to the project?</a:t>
            </a:r>
            <a:endParaRPr lang="en-US" sz="1400" dirty="0"/>
          </a:p>
        </p:txBody>
      </p:sp>
      <p:sp>
        <p:nvSpPr>
          <p:cNvPr id="11" name="TextBox 10"/>
          <p:cNvSpPr txBox="1"/>
          <p:nvPr/>
        </p:nvSpPr>
        <p:spPr>
          <a:xfrm>
            <a:off x="304800" y="4495800"/>
            <a:ext cx="3352800" cy="1600438"/>
          </a:xfrm>
          <a:prstGeom prst="rect">
            <a:avLst/>
          </a:prstGeom>
          <a:solidFill>
            <a:schemeClr val="accent5">
              <a:alpha val="50000"/>
            </a:schemeClr>
          </a:solidFill>
        </p:spPr>
        <p:txBody>
          <a:bodyPr wrap="square" rtlCol="0">
            <a:spAutoFit/>
          </a:bodyPr>
          <a:lstStyle/>
          <a:p>
            <a:pPr>
              <a:buClr>
                <a:schemeClr val="accent2"/>
              </a:buClr>
              <a:buSzPct val="60000"/>
              <a:buFont typeface="Wingdings" pitchFamily="2" charset="2"/>
              <a:buChar char="q"/>
            </a:pPr>
            <a:r>
              <a:rPr lang="en-US" sz="1400" dirty="0" smtClean="0"/>
              <a:t> Who are the other collaborators in this project?</a:t>
            </a:r>
          </a:p>
          <a:p>
            <a:pPr>
              <a:buClr>
                <a:schemeClr val="accent2"/>
              </a:buClr>
              <a:buSzPct val="60000"/>
              <a:buFont typeface="Wingdings" pitchFamily="2" charset="2"/>
              <a:buChar char="q"/>
            </a:pPr>
            <a:r>
              <a:rPr lang="en-US" sz="1400" dirty="0" smtClean="0"/>
              <a:t> Do I have my organization’s consent/support to work with them?</a:t>
            </a:r>
          </a:p>
          <a:p>
            <a:pPr>
              <a:buClr>
                <a:schemeClr val="accent2"/>
              </a:buClr>
              <a:buSzPct val="60000"/>
              <a:buFont typeface="Wingdings" pitchFamily="2" charset="2"/>
              <a:buChar char="q"/>
            </a:pPr>
            <a:r>
              <a:rPr lang="en-US" sz="1400" dirty="0" smtClean="0"/>
              <a:t> What are their roles and responsibilities?</a:t>
            </a:r>
          </a:p>
          <a:p>
            <a:pPr>
              <a:buClr>
                <a:schemeClr val="accent2"/>
              </a:buClr>
              <a:buSzPct val="60000"/>
              <a:buFont typeface="Wingdings" pitchFamily="2" charset="2"/>
              <a:buChar char="q"/>
            </a:pPr>
            <a:r>
              <a:rPr lang="en-US" sz="1400" dirty="0" smtClean="0"/>
              <a:t> Are they willing to commit the resources and time for the project?</a:t>
            </a:r>
            <a:endParaRPr lang="en-US" sz="1400" dirty="0"/>
          </a:p>
        </p:txBody>
      </p:sp>
      <p:sp>
        <p:nvSpPr>
          <p:cNvPr id="12" name="TextBox 11"/>
          <p:cNvSpPr txBox="1"/>
          <p:nvPr/>
        </p:nvSpPr>
        <p:spPr>
          <a:xfrm>
            <a:off x="5181600" y="4876800"/>
            <a:ext cx="3581400" cy="1815882"/>
          </a:xfrm>
          <a:prstGeom prst="rect">
            <a:avLst/>
          </a:prstGeom>
          <a:solidFill>
            <a:schemeClr val="accent5">
              <a:alpha val="50000"/>
            </a:schemeClr>
          </a:solidFill>
        </p:spPr>
        <p:txBody>
          <a:bodyPr wrap="square" rtlCol="0">
            <a:spAutoFit/>
          </a:bodyPr>
          <a:lstStyle/>
          <a:p>
            <a:pPr>
              <a:buClr>
                <a:schemeClr val="accent2"/>
              </a:buClr>
              <a:buSzPct val="60000"/>
              <a:buFont typeface="Wingdings" pitchFamily="2" charset="2"/>
              <a:buChar char="q"/>
            </a:pPr>
            <a:r>
              <a:rPr lang="en-US" sz="1400" dirty="0" smtClean="0"/>
              <a:t> Includes Technical. Financial, and Human resources</a:t>
            </a:r>
          </a:p>
          <a:p>
            <a:pPr>
              <a:buClr>
                <a:schemeClr val="accent2"/>
              </a:buClr>
              <a:buSzPct val="60000"/>
              <a:buFont typeface="Wingdings" pitchFamily="2" charset="2"/>
              <a:buChar char="q"/>
            </a:pPr>
            <a:r>
              <a:rPr lang="en-US" sz="1400" dirty="0" smtClean="0"/>
              <a:t> Are the required technical skills available in house?</a:t>
            </a:r>
          </a:p>
          <a:p>
            <a:pPr>
              <a:buClr>
                <a:schemeClr val="accent2"/>
              </a:buClr>
              <a:buSzPct val="60000"/>
              <a:buFont typeface="Wingdings" pitchFamily="2" charset="2"/>
              <a:buChar char="q"/>
            </a:pPr>
            <a:r>
              <a:rPr lang="en-US" sz="1400" dirty="0" smtClean="0"/>
              <a:t> Can the associated costs be funded?</a:t>
            </a:r>
          </a:p>
          <a:p>
            <a:pPr>
              <a:buClr>
                <a:schemeClr val="accent2"/>
              </a:buClr>
              <a:buSzPct val="60000"/>
              <a:buFont typeface="Wingdings" pitchFamily="2" charset="2"/>
              <a:buChar char="q"/>
            </a:pPr>
            <a:r>
              <a:rPr lang="en-US" sz="1400" dirty="0" smtClean="0"/>
              <a:t> Are there specific resources/materials needs for this project &amp; can those be secured?</a:t>
            </a:r>
          </a:p>
          <a:p>
            <a:pPr>
              <a:buClr>
                <a:schemeClr val="accent2"/>
              </a:buClr>
              <a:buSzPct val="60000"/>
              <a:buFont typeface="Wingdings" pitchFamily="2" charset="2"/>
              <a:buChar char="q"/>
            </a:pPr>
            <a:r>
              <a:rPr lang="en-US" sz="1400" dirty="0" smtClean="0"/>
              <a:t> Can we find the needed personnel?</a:t>
            </a:r>
            <a:endParaRPr lang="en-US" sz="1400" dirty="0"/>
          </a:p>
        </p:txBody>
      </p:sp>
      <p:sp>
        <p:nvSpPr>
          <p:cNvPr id="13" name="TextBox 12"/>
          <p:cNvSpPr txBox="1"/>
          <p:nvPr/>
        </p:nvSpPr>
        <p:spPr>
          <a:xfrm>
            <a:off x="5410200" y="1905000"/>
            <a:ext cx="3581400" cy="1600438"/>
          </a:xfrm>
          <a:prstGeom prst="rect">
            <a:avLst/>
          </a:prstGeom>
          <a:solidFill>
            <a:schemeClr val="accent5">
              <a:alpha val="50000"/>
            </a:schemeClr>
          </a:solidFill>
        </p:spPr>
        <p:txBody>
          <a:bodyPr wrap="square" rtlCol="0">
            <a:spAutoFit/>
          </a:bodyPr>
          <a:lstStyle/>
          <a:p>
            <a:pPr>
              <a:buClr>
                <a:schemeClr val="accent2"/>
              </a:buClr>
              <a:buSzPct val="60000"/>
              <a:buFont typeface="Wingdings" pitchFamily="2" charset="2"/>
              <a:buChar char="q"/>
            </a:pPr>
            <a:r>
              <a:rPr lang="en-US" sz="1400" dirty="0" smtClean="0"/>
              <a:t> Does this project promote capacity building?</a:t>
            </a:r>
          </a:p>
          <a:p>
            <a:pPr>
              <a:buClr>
                <a:schemeClr val="accent2"/>
              </a:buClr>
              <a:buSzPct val="60000"/>
              <a:buFont typeface="Wingdings" pitchFamily="2" charset="2"/>
              <a:buChar char="q"/>
            </a:pPr>
            <a:r>
              <a:rPr lang="en-US" sz="1400" dirty="0" smtClean="0"/>
              <a:t>Who/what is the focus for capacity building (organizational, staff, target group)?</a:t>
            </a:r>
          </a:p>
          <a:p>
            <a:pPr>
              <a:buClr>
                <a:schemeClr val="accent2"/>
              </a:buClr>
              <a:buSzPct val="60000"/>
              <a:buFont typeface="Wingdings" pitchFamily="2" charset="2"/>
              <a:buChar char="q"/>
            </a:pPr>
            <a:r>
              <a:rPr lang="en-US" sz="1400" dirty="0" smtClean="0"/>
              <a:t>Will the implementation of this project lead to sustainability? </a:t>
            </a:r>
          </a:p>
          <a:p>
            <a:pPr>
              <a:buClr>
                <a:schemeClr val="accent2"/>
              </a:buClr>
              <a:buSzPct val="60000"/>
              <a:buFont typeface="Wingdings" pitchFamily="2" charset="2"/>
              <a:buChar char="q"/>
            </a:pPr>
            <a:r>
              <a:rPr lang="en-US" sz="1400" dirty="0" smtClean="0"/>
              <a:t> Have other VISTAs executed similar projects as mine? If so, what were their results?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&amp; Implementation</a:t>
            </a:r>
            <a:endParaRPr lang="en-US" dirty="0"/>
          </a:p>
        </p:txBody>
      </p:sp>
      <p:sp>
        <p:nvSpPr>
          <p:cNvPr id="3" name="Content Placeholder 2"/>
          <p:cNvSpPr>
            <a:spLocks noGrp="1"/>
          </p:cNvSpPr>
          <p:nvPr>
            <p:ph sz="quarter" idx="2"/>
          </p:nvPr>
        </p:nvSpPr>
        <p:spPr>
          <a:xfrm>
            <a:off x="609600" y="2438400"/>
            <a:ext cx="3886200" cy="4038600"/>
          </a:xfrm>
        </p:spPr>
        <p:txBody>
          <a:bodyPr>
            <a:normAutofit fontScale="92500" lnSpcReduction="20000"/>
          </a:bodyPr>
          <a:lstStyle/>
          <a:p>
            <a:r>
              <a:rPr lang="en-US" sz="2400" dirty="0" smtClean="0"/>
              <a:t>What the accomplished status will look like?</a:t>
            </a:r>
          </a:p>
          <a:p>
            <a:r>
              <a:rPr lang="en-US" sz="2400" dirty="0" smtClean="0"/>
              <a:t>What is our intent?</a:t>
            </a:r>
          </a:p>
          <a:p>
            <a:r>
              <a:rPr lang="en-US" sz="2400" dirty="0" smtClean="0"/>
              <a:t>What future possibilities will this project create for the beneficiaries?</a:t>
            </a:r>
          </a:p>
          <a:p>
            <a:r>
              <a:rPr lang="en-US" sz="2400" dirty="0" smtClean="0"/>
              <a:t>Do we have what your audience wants?</a:t>
            </a:r>
          </a:p>
          <a:p>
            <a:r>
              <a:rPr lang="en-US" sz="2400" dirty="0" smtClean="0"/>
              <a:t>Do we need a new product or do we need to adjust what we have?</a:t>
            </a:r>
          </a:p>
          <a:p>
            <a:r>
              <a:rPr lang="en-US" sz="2400" dirty="0" smtClean="0"/>
              <a:t>Should we just talk about it differently?</a:t>
            </a:r>
            <a:endParaRPr lang="en-US" sz="2400" dirty="0"/>
          </a:p>
        </p:txBody>
      </p:sp>
      <p:sp>
        <p:nvSpPr>
          <p:cNvPr id="4" name="Content Placeholder 3"/>
          <p:cNvSpPr>
            <a:spLocks noGrp="1"/>
          </p:cNvSpPr>
          <p:nvPr>
            <p:ph sz="quarter" idx="4"/>
          </p:nvPr>
        </p:nvSpPr>
        <p:spPr/>
        <p:txBody>
          <a:bodyPr>
            <a:normAutofit fontScale="85000" lnSpcReduction="20000"/>
          </a:bodyPr>
          <a:lstStyle/>
          <a:p>
            <a:r>
              <a:rPr lang="en-US" sz="2400" dirty="0" smtClean="0"/>
              <a:t>Consists of statements that speak directly</a:t>
            </a:r>
          </a:p>
          <a:p>
            <a:r>
              <a:rPr lang="en-US" sz="2400" dirty="0" smtClean="0"/>
              <a:t>What we/project do/does?</a:t>
            </a:r>
          </a:p>
          <a:p>
            <a:r>
              <a:rPr lang="en-US" sz="2400" dirty="0" smtClean="0"/>
              <a:t>Who we are and our values?</a:t>
            </a:r>
          </a:p>
          <a:p>
            <a:r>
              <a:rPr lang="en-US" sz="2400" dirty="0" smtClean="0"/>
              <a:t>Whom we/project serve?</a:t>
            </a:r>
          </a:p>
          <a:p>
            <a:r>
              <a:rPr lang="en-US" sz="2400" dirty="0" smtClean="0"/>
              <a:t>Why the project is done (the purpose)?</a:t>
            </a:r>
          </a:p>
          <a:p>
            <a:r>
              <a:rPr lang="en-US" sz="2400" dirty="0" smtClean="0"/>
              <a:t>Sell the benefits – not the features</a:t>
            </a:r>
          </a:p>
          <a:p>
            <a:r>
              <a:rPr lang="en-US" sz="2400" dirty="0" smtClean="0"/>
              <a:t>Does it compliment your business group’s mission statement?</a:t>
            </a:r>
          </a:p>
        </p:txBody>
      </p:sp>
      <p:sp>
        <p:nvSpPr>
          <p:cNvPr id="5" name="Text Placeholder 4"/>
          <p:cNvSpPr>
            <a:spLocks noGrp="1"/>
          </p:cNvSpPr>
          <p:nvPr>
            <p:ph type="body" sz="quarter" idx="1"/>
          </p:nvPr>
        </p:nvSpPr>
        <p:spPr/>
        <p:txBody>
          <a:bodyPr/>
          <a:lstStyle/>
          <a:p>
            <a:r>
              <a:rPr lang="en-US" dirty="0" smtClean="0"/>
              <a:t>Creating a Vision / Product Profile</a:t>
            </a:r>
            <a:endParaRPr lang="en-US" dirty="0"/>
          </a:p>
        </p:txBody>
      </p:sp>
      <p:sp>
        <p:nvSpPr>
          <p:cNvPr id="6" name="Text Placeholder 5"/>
          <p:cNvSpPr>
            <a:spLocks noGrp="1"/>
          </p:cNvSpPr>
          <p:nvPr>
            <p:ph type="body" sz="quarter" idx="3"/>
          </p:nvPr>
        </p:nvSpPr>
        <p:spPr/>
        <p:txBody>
          <a:bodyPr>
            <a:normAutofit/>
          </a:bodyPr>
          <a:lstStyle/>
          <a:p>
            <a:r>
              <a:rPr lang="en-US" dirty="0" smtClean="0"/>
              <a:t>Creating a Mission / Your Message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Marketing Strategy &amp; Tool Development </a:t>
            </a:r>
            <a:endParaRPr lang="en-US" dirty="0"/>
          </a:p>
        </p:txBody>
      </p:sp>
      <p:sp>
        <p:nvSpPr>
          <p:cNvPr id="3" name="Content Placeholder 2"/>
          <p:cNvSpPr>
            <a:spLocks noGrp="1"/>
          </p:cNvSpPr>
          <p:nvPr>
            <p:ph sz="quarter" idx="1"/>
          </p:nvPr>
        </p:nvSpPr>
        <p:spPr/>
        <p:txBody>
          <a:bodyPr>
            <a:normAutofit/>
          </a:bodyPr>
          <a:lstStyle/>
          <a:p>
            <a:r>
              <a:rPr lang="en-US" dirty="0" smtClean="0"/>
              <a:t>Your marketing strategy should designate how your messages will be delivered.</a:t>
            </a:r>
          </a:p>
          <a:p>
            <a:pPr lvl="1"/>
            <a:r>
              <a:rPr lang="en-US" dirty="0" smtClean="0">
                <a:solidFill>
                  <a:schemeClr val="accent2"/>
                </a:solidFill>
              </a:rPr>
              <a:t>Component may include: media outreach, events, legislative breakfasts, block parties, homebuyers clubs meetings, award banquets, advertising (flyers &amp; print), direct mail, exhibits for display at meetings, one-on-one meetings, etc. </a:t>
            </a:r>
          </a:p>
          <a:p>
            <a:r>
              <a:rPr lang="en-US" dirty="0" smtClean="0"/>
              <a:t>Review your goals, target audience, and message and be sure that you are using the best, most effective tools.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Training the team</a:t>
            </a:r>
            <a:endParaRPr lang="en-US" dirty="0"/>
          </a:p>
        </p:txBody>
      </p:sp>
      <p:sp>
        <p:nvSpPr>
          <p:cNvPr id="3" name="Content Placeholder 2"/>
          <p:cNvSpPr>
            <a:spLocks noGrp="1"/>
          </p:cNvSpPr>
          <p:nvPr>
            <p:ph sz="quarter" idx="1"/>
          </p:nvPr>
        </p:nvSpPr>
        <p:spPr>
          <a:xfrm>
            <a:off x="609600" y="1600200"/>
            <a:ext cx="8153400" cy="4953000"/>
          </a:xfrm>
        </p:spPr>
        <p:txBody>
          <a:bodyPr>
            <a:normAutofit fontScale="92500" lnSpcReduction="10000"/>
          </a:bodyPr>
          <a:lstStyle/>
          <a:p>
            <a:r>
              <a:rPr lang="en-US" sz="2500" b="1" dirty="0" smtClean="0"/>
              <a:t>What is the marketing strategy? </a:t>
            </a:r>
          </a:p>
          <a:p>
            <a:pPr lvl="1"/>
            <a:r>
              <a:rPr lang="en-US" sz="2200" dirty="0" smtClean="0">
                <a:solidFill>
                  <a:schemeClr val="accent2"/>
                </a:solidFill>
              </a:rPr>
              <a:t>Is everyone on board with the message?</a:t>
            </a:r>
          </a:p>
          <a:p>
            <a:pPr lvl="1"/>
            <a:r>
              <a:rPr lang="en-US" sz="2200" dirty="0" smtClean="0">
                <a:solidFill>
                  <a:schemeClr val="accent2"/>
                </a:solidFill>
              </a:rPr>
              <a:t>What is </a:t>
            </a:r>
            <a:r>
              <a:rPr lang="en-US" sz="2200" dirty="0" err="1" smtClean="0">
                <a:solidFill>
                  <a:schemeClr val="accent2"/>
                </a:solidFill>
              </a:rPr>
              <a:t>everyones</a:t>
            </a:r>
            <a:r>
              <a:rPr lang="en-US" sz="2200" dirty="0" smtClean="0">
                <a:solidFill>
                  <a:schemeClr val="accent2"/>
                </a:solidFill>
              </a:rPr>
              <a:t> role/</a:t>
            </a:r>
          </a:p>
          <a:p>
            <a:pPr lvl="1"/>
            <a:r>
              <a:rPr lang="en-US" sz="2200" dirty="0" smtClean="0">
                <a:solidFill>
                  <a:schemeClr val="accent2"/>
                </a:solidFill>
              </a:rPr>
              <a:t>Does it promote ownership, accountability, &amp; transparency? How so?</a:t>
            </a:r>
          </a:p>
          <a:p>
            <a:pPr lvl="1"/>
            <a:r>
              <a:rPr lang="en-US" sz="2200" dirty="0" smtClean="0">
                <a:solidFill>
                  <a:schemeClr val="accent2"/>
                </a:solidFill>
              </a:rPr>
              <a:t>Does it define &amp; outline plans for activity implementation, collaboration, and communication?</a:t>
            </a:r>
            <a:endParaRPr lang="en-US" sz="2200" b="1" dirty="0" smtClean="0"/>
          </a:p>
          <a:p>
            <a:r>
              <a:rPr lang="en-US" sz="2500" b="1" dirty="0" smtClean="0"/>
              <a:t>Importance of team development</a:t>
            </a:r>
          </a:p>
          <a:p>
            <a:pPr lvl="1"/>
            <a:r>
              <a:rPr lang="en-US" sz="2200" dirty="0" smtClean="0">
                <a:solidFill>
                  <a:schemeClr val="accent2"/>
                </a:solidFill>
              </a:rPr>
              <a:t>80% of conflicts in a team are attributed </a:t>
            </a:r>
          </a:p>
          <a:p>
            <a:pPr lvl="1">
              <a:buNone/>
            </a:pPr>
            <a:r>
              <a:rPr lang="en-US" sz="2200" dirty="0" smtClean="0">
                <a:solidFill>
                  <a:schemeClr val="accent2"/>
                </a:solidFill>
              </a:rPr>
              <a:t>to unclear goals</a:t>
            </a:r>
          </a:p>
          <a:p>
            <a:pPr lvl="1"/>
            <a:r>
              <a:rPr lang="en-US" sz="2200" dirty="0" smtClean="0">
                <a:solidFill>
                  <a:schemeClr val="accent2"/>
                </a:solidFill>
              </a:rPr>
              <a:t>16% to unclear roles</a:t>
            </a:r>
          </a:p>
          <a:p>
            <a:pPr lvl="1"/>
            <a:r>
              <a:rPr lang="en-US" sz="2200" dirty="0" smtClean="0">
                <a:solidFill>
                  <a:schemeClr val="accent2"/>
                </a:solidFill>
              </a:rPr>
              <a:t>3% to unclear processes</a:t>
            </a:r>
          </a:p>
          <a:p>
            <a:pPr lvl="1"/>
            <a:r>
              <a:rPr lang="en-US" sz="2200" dirty="0" smtClean="0">
                <a:solidFill>
                  <a:schemeClr val="accent2"/>
                </a:solidFill>
              </a:rPr>
              <a:t>Rules have to be established, understood,</a:t>
            </a:r>
          </a:p>
          <a:p>
            <a:pPr lvl="1">
              <a:buNone/>
            </a:pPr>
            <a:r>
              <a:rPr lang="en-US" sz="2200" dirty="0" smtClean="0">
                <a:solidFill>
                  <a:schemeClr val="accent2"/>
                </a:solidFill>
              </a:rPr>
              <a:t>shared  &amp; agreed upon</a:t>
            </a:r>
          </a:p>
        </p:txBody>
      </p:sp>
      <p:grpSp>
        <p:nvGrpSpPr>
          <p:cNvPr id="8" name="Group 7"/>
          <p:cNvGrpSpPr/>
          <p:nvPr/>
        </p:nvGrpSpPr>
        <p:grpSpPr>
          <a:xfrm>
            <a:off x="5715000" y="4267200"/>
            <a:ext cx="2819400" cy="1981200"/>
            <a:chOff x="2819400" y="4495800"/>
            <a:chExt cx="2819400" cy="1981200"/>
          </a:xfrm>
        </p:grpSpPr>
        <p:graphicFrame>
          <p:nvGraphicFramePr>
            <p:cNvPr id="5" name="Diagram 4"/>
            <p:cNvGraphicFramePr/>
            <p:nvPr/>
          </p:nvGraphicFramePr>
          <p:xfrm>
            <a:off x="2819400" y="4495800"/>
            <a:ext cx="19812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nvGraphicFramePr>
          <p:xfrm>
            <a:off x="3657600" y="4495800"/>
            <a:ext cx="1981200" cy="1981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
        <p:nvSpPr>
          <p:cNvPr id="9" name="Rectangle 8"/>
          <p:cNvSpPr/>
          <p:nvPr/>
        </p:nvSpPr>
        <p:spPr>
          <a:xfrm>
            <a:off x="8303705" y="6096000"/>
            <a:ext cx="840295" cy="40011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spc="50" dirty="0" smtClean="0">
                <a:ln w="11430"/>
                <a:gradFill>
                  <a:gsLst>
                    <a:gs pos="25000">
                      <a:schemeClr val="accent2">
                        <a:satMod val="155000"/>
                      </a:schemeClr>
                    </a:gs>
                    <a:gs pos="100000">
                      <a:schemeClr val="accent2">
                        <a:shade val="45000"/>
                        <a:satMod val="165000"/>
                      </a:schemeClr>
                    </a:gs>
                  </a:gsLst>
                  <a:lin ang="5400000"/>
                </a:gradFill>
              </a:rPr>
              <a:t>Goals</a:t>
            </a:r>
            <a:endParaRPr lang="en-US" sz="2000" b="1" spc="50" dirty="0">
              <a:ln w="11430"/>
              <a:gradFill>
                <a:gsLst>
                  <a:gs pos="25000">
                    <a:schemeClr val="accent2">
                      <a:satMod val="155000"/>
                    </a:schemeClr>
                  </a:gs>
                  <a:gs pos="100000">
                    <a:schemeClr val="accent2">
                      <a:shade val="45000"/>
                      <a:satMod val="165000"/>
                    </a:schemeClr>
                  </a:gs>
                </a:gsLst>
                <a:lin ang="5400000"/>
              </a:gradFill>
            </a:endParaRPr>
          </a:p>
        </p:txBody>
      </p:sp>
      <p:sp>
        <p:nvSpPr>
          <p:cNvPr id="10" name="Rectangle 9"/>
          <p:cNvSpPr/>
          <p:nvPr/>
        </p:nvSpPr>
        <p:spPr>
          <a:xfrm>
            <a:off x="6019800" y="6324600"/>
            <a:ext cx="731675" cy="369332"/>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rPr>
              <a:t>Roles</a:t>
            </a:r>
            <a:endParaRPr lang="en-US" b="1" spc="50" dirty="0">
              <a:ln w="11430"/>
              <a:gradFill>
                <a:gsLst>
                  <a:gs pos="25000">
                    <a:schemeClr val="accent2">
                      <a:satMod val="155000"/>
                    </a:schemeClr>
                  </a:gs>
                  <a:gs pos="100000">
                    <a:schemeClr val="accent2">
                      <a:shade val="45000"/>
                      <a:satMod val="165000"/>
                    </a:schemeClr>
                  </a:gs>
                </a:gsLst>
                <a:lin ang="5400000"/>
              </a:gradFill>
            </a:endParaRPr>
          </a:p>
        </p:txBody>
      </p:sp>
      <p:sp>
        <p:nvSpPr>
          <p:cNvPr id="11" name="Rectangle 10"/>
          <p:cNvSpPr/>
          <p:nvPr/>
        </p:nvSpPr>
        <p:spPr>
          <a:xfrm>
            <a:off x="4572000" y="5181600"/>
            <a:ext cx="1165705" cy="369332"/>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rPr>
              <a:t>Processes</a:t>
            </a:r>
            <a:endParaRPr lang="en-US" b="1" spc="50" dirty="0">
              <a:ln w="11430"/>
              <a:gradFill>
                <a:gsLst>
                  <a:gs pos="25000">
                    <a:schemeClr val="accent2">
                      <a:satMod val="155000"/>
                    </a:schemeClr>
                  </a:gs>
                  <a:gs pos="100000">
                    <a:schemeClr val="accent2">
                      <a:shade val="45000"/>
                      <a:satMod val="165000"/>
                    </a:schemeClr>
                  </a:gs>
                </a:gsLst>
                <a:lin ang="5400000"/>
              </a:gradFill>
            </a:endParaRPr>
          </a:p>
        </p:txBody>
      </p:sp>
      <p:sp>
        <p:nvSpPr>
          <p:cNvPr id="12" name="Rectangle 11"/>
          <p:cNvSpPr/>
          <p:nvPr/>
        </p:nvSpPr>
        <p:spPr>
          <a:xfrm>
            <a:off x="7558308" y="4191000"/>
            <a:ext cx="1585692" cy="64633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rPr>
              <a:t>Interpersonal </a:t>
            </a:r>
          </a:p>
          <a:p>
            <a:pPr algn="ctr"/>
            <a:r>
              <a:rPr lang="en-US" b="1" spc="50" dirty="0" smtClean="0">
                <a:ln w="11430"/>
                <a:gradFill>
                  <a:gsLst>
                    <a:gs pos="25000">
                      <a:schemeClr val="accent2">
                        <a:satMod val="155000"/>
                      </a:schemeClr>
                    </a:gs>
                    <a:gs pos="100000">
                      <a:schemeClr val="accent2">
                        <a:shade val="45000"/>
                        <a:satMod val="165000"/>
                      </a:schemeClr>
                    </a:gs>
                  </a:gsLst>
                  <a:lin ang="5400000"/>
                </a:gradFill>
              </a:rPr>
              <a:t>Relationships</a:t>
            </a:r>
            <a:endParaRPr lang="en-US" b="1" spc="50" dirty="0">
              <a:ln w="11430"/>
              <a:gradFill>
                <a:gsLst>
                  <a:gs pos="25000">
                    <a:schemeClr val="accent2">
                      <a:satMod val="155000"/>
                    </a:schemeClr>
                  </a:gs>
                  <a:gs pos="100000">
                    <a:schemeClr val="accent2">
                      <a:shade val="45000"/>
                      <a:satMod val="165000"/>
                    </a:schemeClr>
                  </a:gs>
                </a:gsLst>
                <a:lin ang="5400000"/>
              </a:gradFill>
            </a:endParaRPr>
          </a:p>
        </p:txBody>
      </p:sp>
      <p:sp>
        <p:nvSpPr>
          <p:cNvPr id="13" name="Rectangle 12"/>
          <p:cNvSpPr/>
          <p:nvPr/>
        </p:nvSpPr>
        <p:spPr>
          <a:xfrm>
            <a:off x="5867400" y="3657600"/>
            <a:ext cx="2082558" cy="646331"/>
          </a:xfrm>
          <a:prstGeom prst="rect">
            <a:avLst/>
          </a:prstGeom>
          <a:noFill/>
        </p:spPr>
        <p:txBody>
          <a:bodyPr wrap="none" lIns="91440" tIns="45720" rIns="91440" bIns="45720">
            <a:spAutoFit/>
          </a:bodyPr>
          <a:lstStyle/>
          <a:p>
            <a:pPr algn="ct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Team Development </a:t>
            </a:r>
          </a:p>
          <a:p>
            <a:pPr algn="ct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Model</a:t>
            </a:r>
            <a:endParaRPr lang="en-US"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Design Questions</a:t>
            </a:r>
            <a:endParaRPr lang="en-US" dirty="0"/>
          </a:p>
        </p:txBody>
      </p:sp>
      <p:sp>
        <p:nvSpPr>
          <p:cNvPr id="3" name="Content Placeholder 2"/>
          <p:cNvSpPr>
            <a:spLocks noGrp="1"/>
          </p:cNvSpPr>
          <p:nvPr>
            <p:ph sz="quarter" idx="2"/>
          </p:nvPr>
        </p:nvSpPr>
        <p:spPr>
          <a:xfrm>
            <a:off x="609600" y="2438400"/>
            <a:ext cx="3886200" cy="4191000"/>
          </a:xfrm>
        </p:spPr>
        <p:txBody>
          <a:bodyPr>
            <a:noAutofit/>
          </a:bodyPr>
          <a:lstStyle/>
          <a:p>
            <a:r>
              <a:rPr lang="en-US" sz="2200" dirty="0" smtClean="0"/>
              <a:t>Is everyone clear about the project </a:t>
            </a:r>
            <a:r>
              <a:rPr lang="en-US" sz="2200" b="1" dirty="0" smtClean="0"/>
              <a:t>goals</a:t>
            </a:r>
            <a:r>
              <a:rPr lang="en-US" sz="2200" dirty="0" smtClean="0"/>
              <a:t>? </a:t>
            </a:r>
          </a:p>
          <a:p>
            <a:r>
              <a:rPr lang="en-US" sz="2200" dirty="0" smtClean="0"/>
              <a:t>Is everyone clear about their </a:t>
            </a:r>
            <a:r>
              <a:rPr lang="en-US" sz="2200" b="1" dirty="0" smtClean="0"/>
              <a:t>role</a:t>
            </a:r>
            <a:r>
              <a:rPr lang="en-US" sz="2200" dirty="0" smtClean="0"/>
              <a:t>, responsibilities &amp; tasks?</a:t>
            </a:r>
          </a:p>
          <a:p>
            <a:r>
              <a:rPr lang="en-US" sz="2200" dirty="0" smtClean="0"/>
              <a:t>Is everyone clear about the </a:t>
            </a:r>
            <a:r>
              <a:rPr lang="en-US" sz="2200" b="1" dirty="0" smtClean="0"/>
              <a:t>decision making process</a:t>
            </a:r>
            <a:r>
              <a:rPr lang="en-US" sz="2200" dirty="0" smtClean="0"/>
              <a:t>, and communication plan?</a:t>
            </a:r>
          </a:p>
          <a:p>
            <a:r>
              <a:rPr lang="en-US" sz="2200" dirty="0" smtClean="0"/>
              <a:t>Have you established channels of </a:t>
            </a:r>
            <a:r>
              <a:rPr lang="en-US" sz="2200" b="1" dirty="0" smtClean="0"/>
              <a:t>trust, open communication </a:t>
            </a:r>
            <a:r>
              <a:rPr lang="en-US" sz="2200" dirty="0" smtClean="0"/>
              <a:t>and </a:t>
            </a:r>
            <a:r>
              <a:rPr lang="en-US" sz="2200" b="1" dirty="0" smtClean="0"/>
              <a:t>feedback</a:t>
            </a:r>
            <a:r>
              <a:rPr lang="en-US" sz="2200" dirty="0" smtClean="0"/>
              <a:t>?</a:t>
            </a:r>
            <a:endParaRPr lang="en-US" sz="2200" dirty="0"/>
          </a:p>
        </p:txBody>
      </p:sp>
      <p:sp>
        <p:nvSpPr>
          <p:cNvPr id="4" name="Content Placeholder 3"/>
          <p:cNvSpPr>
            <a:spLocks noGrp="1"/>
          </p:cNvSpPr>
          <p:nvPr>
            <p:ph sz="quarter" idx="4"/>
          </p:nvPr>
        </p:nvSpPr>
        <p:spPr/>
        <p:txBody>
          <a:bodyPr>
            <a:normAutofit fontScale="77500" lnSpcReduction="20000"/>
          </a:bodyPr>
          <a:lstStyle/>
          <a:p>
            <a:r>
              <a:rPr lang="en-US" dirty="0" smtClean="0"/>
              <a:t>What are the key steps each objective breaks down to?</a:t>
            </a:r>
          </a:p>
          <a:p>
            <a:r>
              <a:rPr lang="en-US" dirty="0" smtClean="0"/>
              <a:t>Who will be responsible for each step?</a:t>
            </a:r>
          </a:p>
          <a:p>
            <a:r>
              <a:rPr lang="en-US" dirty="0" smtClean="0"/>
              <a:t>What is the specific time line?</a:t>
            </a:r>
          </a:p>
          <a:p>
            <a:r>
              <a:rPr lang="en-US" dirty="0" smtClean="0"/>
              <a:t>What resources are needed for each step?</a:t>
            </a:r>
          </a:p>
          <a:p>
            <a:r>
              <a:rPr lang="en-US" dirty="0" smtClean="0"/>
              <a:t>What expertise needed to carry out each step?</a:t>
            </a:r>
          </a:p>
          <a:p>
            <a:r>
              <a:rPr lang="en-US" dirty="0" smtClean="0"/>
              <a:t>Are their certain conditional factors for each step?</a:t>
            </a:r>
            <a:endParaRPr lang="en-US" dirty="0"/>
          </a:p>
        </p:txBody>
      </p:sp>
      <p:sp>
        <p:nvSpPr>
          <p:cNvPr id="5" name="Text Placeholder 4"/>
          <p:cNvSpPr>
            <a:spLocks noGrp="1"/>
          </p:cNvSpPr>
          <p:nvPr>
            <p:ph type="body" sz="quarter" idx="1"/>
          </p:nvPr>
        </p:nvSpPr>
        <p:spPr/>
        <p:txBody>
          <a:bodyPr/>
          <a:lstStyle/>
          <a:p>
            <a:r>
              <a:rPr lang="en-US" dirty="0" smtClean="0"/>
              <a:t>Team Development Questions</a:t>
            </a:r>
            <a:endParaRPr lang="en-US" dirty="0"/>
          </a:p>
        </p:txBody>
      </p:sp>
      <p:sp>
        <p:nvSpPr>
          <p:cNvPr id="6" name="Text Placeholder 5"/>
          <p:cNvSpPr>
            <a:spLocks noGrp="1"/>
          </p:cNvSpPr>
          <p:nvPr>
            <p:ph type="body" sz="quarter" idx="3"/>
          </p:nvPr>
        </p:nvSpPr>
        <p:spPr/>
        <p:txBody>
          <a:bodyPr/>
          <a:lstStyle/>
          <a:p>
            <a:r>
              <a:rPr lang="en-US" dirty="0" smtClean="0"/>
              <a:t>Action Plan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Design Questions</a:t>
            </a:r>
            <a:endParaRPr lang="en-US" dirty="0"/>
          </a:p>
        </p:txBody>
      </p:sp>
      <p:sp>
        <p:nvSpPr>
          <p:cNvPr id="3" name="Content Placeholder 2"/>
          <p:cNvSpPr>
            <a:spLocks noGrp="1"/>
          </p:cNvSpPr>
          <p:nvPr>
            <p:ph sz="quarter" idx="2"/>
          </p:nvPr>
        </p:nvSpPr>
        <p:spPr>
          <a:xfrm>
            <a:off x="609600" y="2438400"/>
            <a:ext cx="3886200" cy="4191000"/>
          </a:xfrm>
        </p:spPr>
        <p:txBody>
          <a:bodyPr>
            <a:noAutofit/>
          </a:bodyPr>
          <a:lstStyle/>
          <a:p>
            <a:r>
              <a:rPr lang="en-US" sz="1600" dirty="0" smtClean="0"/>
              <a:t>What are the key aspects that needed to be communicated (agendas, key activities, progress status, changes, etc.)?</a:t>
            </a:r>
          </a:p>
          <a:p>
            <a:r>
              <a:rPr lang="en-US" sz="1600" dirty="0" smtClean="0"/>
              <a:t>Who is responsible for communicating different aspects/items?</a:t>
            </a:r>
          </a:p>
          <a:p>
            <a:r>
              <a:rPr lang="en-US" sz="1600" dirty="0" smtClean="0"/>
              <a:t>Who are the key recipients of each communication?</a:t>
            </a:r>
          </a:p>
          <a:p>
            <a:r>
              <a:rPr lang="en-US" sz="1600" dirty="0" smtClean="0"/>
              <a:t>What media (phone, email, etc.) will be used to communicate each aspect/item?</a:t>
            </a:r>
          </a:p>
          <a:p>
            <a:r>
              <a:rPr lang="en-US" sz="1600" dirty="0" smtClean="0"/>
              <a:t>How would you ensure that each communication is received?</a:t>
            </a:r>
          </a:p>
          <a:p>
            <a:r>
              <a:rPr lang="en-US" sz="1600" dirty="0" smtClean="0"/>
              <a:t>How would you communicate about the communication plan, communication responsibilities and expectations? </a:t>
            </a:r>
            <a:endParaRPr lang="en-US" sz="1600" dirty="0"/>
          </a:p>
        </p:txBody>
      </p:sp>
      <p:sp>
        <p:nvSpPr>
          <p:cNvPr id="4" name="Content Placeholder 3"/>
          <p:cNvSpPr>
            <a:spLocks noGrp="1"/>
          </p:cNvSpPr>
          <p:nvPr>
            <p:ph sz="quarter" idx="4"/>
          </p:nvPr>
        </p:nvSpPr>
        <p:spPr/>
        <p:txBody>
          <a:bodyPr>
            <a:noAutofit/>
          </a:bodyPr>
          <a:lstStyle/>
          <a:p>
            <a:r>
              <a:rPr lang="en-US" sz="2000" dirty="0" smtClean="0"/>
              <a:t>What are the different aspects/needs of the project that requires/promotes collaboration?</a:t>
            </a:r>
          </a:p>
          <a:p>
            <a:r>
              <a:rPr lang="en-US" sz="2000" dirty="0" smtClean="0"/>
              <a:t>Who are the different collaborators/partners?</a:t>
            </a:r>
          </a:p>
          <a:p>
            <a:r>
              <a:rPr lang="en-US" sz="2000" dirty="0" smtClean="0"/>
              <a:t>What is the nature of each collaboration/partnership?</a:t>
            </a:r>
          </a:p>
          <a:p>
            <a:r>
              <a:rPr lang="en-US" sz="2000" dirty="0" smtClean="0"/>
              <a:t>Who are the point persons for different collaboration aspects?</a:t>
            </a:r>
          </a:p>
          <a:p>
            <a:r>
              <a:rPr lang="en-US" sz="2000" dirty="0" smtClean="0"/>
              <a:t>Who would be coordinating each collaborative aspect? </a:t>
            </a:r>
          </a:p>
        </p:txBody>
      </p:sp>
      <p:sp>
        <p:nvSpPr>
          <p:cNvPr id="5" name="Text Placeholder 4"/>
          <p:cNvSpPr>
            <a:spLocks noGrp="1"/>
          </p:cNvSpPr>
          <p:nvPr>
            <p:ph type="body" sz="quarter" idx="1"/>
          </p:nvPr>
        </p:nvSpPr>
        <p:spPr/>
        <p:txBody>
          <a:bodyPr/>
          <a:lstStyle/>
          <a:p>
            <a:r>
              <a:rPr lang="en-US" dirty="0" smtClean="0"/>
              <a:t>Communication Plan</a:t>
            </a:r>
            <a:endParaRPr lang="en-US" dirty="0"/>
          </a:p>
        </p:txBody>
      </p:sp>
      <p:sp>
        <p:nvSpPr>
          <p:cNvPr id="6" name="Text Placeholder 5"/>
          <p:cNvSpPr>
            <a:spLocks noGrp="1"/>
          </p:cNvSpPr>
          <p:nvPr>
            <p:ph type="body" sz="quarter" idx="3"/>
          </p:nvPr>
        </p:nvSpPr>
        <p:spPr/>
        <p:txBody>
          <a:bodyPr/>
          <a:lstStyle/>
          <a:p>
            <a:r>
              <a:rPr lang="en-US" dirty="0" smtClean="0"/>
              <a:t>Collaboration Plan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4038600"/>
            <a:ext cx="7391400" cy="1828800"/>
          </a:xfrm>
        </p:spPr>
        <p:txBody>
          <a:bodyPr>
            <a:normAutofit/>
          </a:bodyPr>
          <a:lstStyle/>
          <a:p>
            <a:pPr algn="r"/>
            <a:r>
              <a:rPr lang="en-US" sz="4200" dirty="0" smtClean="0"/>
              <a:t>Project Management:</a:t>
            </a:r>
            <a:br>
              <a:rPr lang="en-US" sz="4200" dirty="0" smtClean="0"/>
            </a:br>
            <a:r>
              <a:rPr lang="en-US" sz="4200" dirty="0" smtClean="0"/>
              <a:t>Asking the right question</a:t>
            </a:r>
            <a:endParaRPr lang="en-US" sz="4200" dirty="0"/>
          </a:p>
        </p:txBody>
      </p:sp>
      <p:sp>
        <p:nvSpPr>
          <p:cNvPr id="3" name="Subtitle 2"/>
          <p:cNvSpPr>
            <a:spLocks noGrp="1"/>
          </p:cNvSpPr>
          <p:nvPr>
            <p:ph type="subTitle" idx="1"/>
          </p:nvPr>
        </p:nvSpPr>
        <p:spPr/>
        <p:txBody>
          <a:bodyPr>
            <a:normAutofit fontScale="77500" lnSpcReduction="20000"/>
          </a:bodyPr>
          <a:lstStyle/>
          <a:p>
            <a:pPr algn="r"/>
            <a:r>
              <a:rPr lang="en-US" dirty="0" smtClean="0"/>
              <a:t>Designed by Kapila Wewegama</a:t>
            </a:r>
          </a:p>
          <a:p>
            <a:pPr algn="r"/>
            <a:r>
              <a:rPr lang="en-US" dirty="0" smtClean="0"/>
              <a:t>Facilitated by Swati Karandikar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Key Stages &amp; Components of a Project Process</a:t>
            </a:r>
            <a:endParaRPr lang="en-US" dirty="0"/>
          </a:p>
        </p:txBody>
      </p:sp>
      <p:graphicFrame>
        <p:nvGraphicFramePr>
          <p:cNvPr id="5" name="Diagram 4"/>
          <p:cNvGraphicFramePr/>
          <p:nvPr/>
        </p:nvGraphicFramePr>
        <p:xfrm>
          <a:off x="-76200" y="685800"/>
          <a:ext cx="94488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304800" y="3886200"/>
          <a:ext cx="8458200" cy="2819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 Monitoring, Improvement &amp; Evaluation </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85000" lnSpcReduction="20000"/>
          </a:bodyPr>
          <a:lstStyle/>
          <a:p>
            <a:r>
              <a:rPr lang="en-US" sz="2400" b="1" dirty="0" smtClean="0"/>
              <a:t>Process Monitoring – under used tool</a:t>
            </a:r>
          </a:p>
          <a:p>
            <a:r>
              <a:rPr lang="en-US" sz="2400" dirty="0" smtClean="0"/>
              <a:t>Need to include all the stakeholders</a:t>
            </a:r>
          </a:p>
          <a:p>
            <a:r>
              <a:rPr lang="en-US" sz="2400" dirty="0" smtClean="0"/>
              <a:t>Allows for short cycle lessons learned section</a:t>
            </a:r>
          </a:p>
          <a:p>
            <a:endParaRPr lang="en-US" sz="2400" dirty="0" smtClean="0"/>
          </a:p>
          <a:p>
            <a:endParaRPr lang="en-US" sz="2400" dirty="0" smtClean="0"/>
          </a:p>
          <a:p>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Font typeface="Wingdings" pitchFamily="2" charset="2"/>
              <a:buChar char="q"/>
            </a:pPr>
            <a:r>
              <a:rPr lang="en-US" sz="2400" dirty="0" smtClean="0"/>
              <a:t> Difference between Process Monitoring and Process - Additional data are collected for process evaluation. Questions may include:</a:t>
            </a:r>
          </a:p>
          <a:p>
            <a:pPr>
              <a:buClr>
                <a:schemeClr val="accent1"/>
              </a:buClr>
              <a:buFont typeface="Wingdings" pitchFamily="2" charset="2"/>
              <a:buChar char="q"/>
            </a:pPr>
            <a:r>
              <a:rPr lang="en-US" sz="2100" dirty="0" smtClean="0">
                <a:solidFill>
                  <a:schemeClr val="accent2"/>
                </a:solidFill>
              </a:rPr>
              <a:t> Was the implemented project consistent with its design?</a:t>
            </a:r>
          </a:p>
          <a:p>
            <a:pPr>
              <a:buClr>
                <a:schemeClr val="accent1"/>
              </a:buClr>
              <a:buFont typeface="Wingdings" pitchFamily="2" charset="2"/>
              <a:buChar char="q"/>
            </a:pPr>
            <a:r>
              <a:rPr lang="en-US" sz="2100" dirty="0" smtClean="0">
                <a:solidFill>
                  <a:schemeClr val="accent2"/>
                </a:solidFill>
              </a:rPr>
              <a:t> Did the project reach the population most in need?</a:t>
            </a:r>
          </a:p>
          <a:p>
            <a:pPr>
              <a:buClr>
                <a:schemeClr val="accent1"/>
              </a:buClr>
              <a:buFont typeface="Wingdings" pitchFamily="2" charset="2"/>
              <a:buChar char="q"/>
            </a:pPr>
            <a:r>
              <a:rPr lang="en-US" sz="2100" dirty="0" smtClean="0">
                <a:solidFill>
                  <a:schemeClr val="accent2"/>
                </a:solidFill>
              </a:rPr>
              <a:t> What barriers did clients experience in accessing the program?</a:t>
            </a:r>
          </a:p>
          <a:p>
            <a:endParaRPr lang="en-US" sz="2400" dirty="0" smtClean="0"/>
          </a:p>
          <a:p>
            <a:pPr>
              <a:buNone/>
            </a:pPr>
            <a:endParaRPr lang="en-US" dirty="0" smtClean="0"/>
          </a:p>
        </p:txBody>
      </p:sp>
      <p:sp>
        <p:nvSpPr>
          <p:cNvPr id="4" name="Content Placeholder 2"/>
          <p:cNvSpPr txBox="1">
            <a:spLocks/>
          </p:cNvSpPr>
          <p:nvPr/>
        </p:nvSpPr>
        <p:spPr>
          <a:xfrm>
            <a:off x="304800" y="2590800"/>
            <a:ext cx="8613648" cy="2667000"/>
          </a:xfrm>
          <a:prstGeom prst="rect">
            <a:avLst/>
          </a:prstGeom>
        </p:spPr>
        <p:txBody>
          <a:bodyPr vert="horz" numCol="2">
            <a:noAutofit/>
          </a:bodyPr>
          <a:lstStyle/>
          <a:p>
            <a:pPr marL="640080" marR="0" lvl="1" indent="-274320" algn="l" defTabSz="914400" rtl="0" eaLnBrk="1" fontAlgn="auto" latinLnBrk="0" hangingPunct="1">
              <a:lnSpc>
                <a:spcPct val="100000"/>
              </a:lnSpc>
              <a:spcBef>
                <a:spcPts val="550"/>
              </a:spcBef>
              <a:spcAft>
                <a:spcPts val="0"/>
              </a:spcAft>
              <a:buClr>
                <a:schemeClr val="accent1"/>
              </a:buClr>
              <a:buSzPct val="60000"/>
              <a:buFont typeface="Wingdings" pitchFamily="2" charset="2"/>
              <a:buChar char="q"/>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800" b="0" i="0" u="none" strike="noStrike" kern="1200" cap="none" spc="0" normalizeH="0" baseline="0" noProof="0" dirty="0" smtClean="0">
                <a:ln>
                  <a:noFill/>
                </a:ln>
                <a:solidFill>
                  <a:schemeClr val="accent2"/>
                </a:solidFill>
                <a:effectLst/>
                <a:uLnTx/>
                <a:uFillTx/>
                <a:latin typeface="+mn-lt"/>
                <a:ea typeface="+mn-ea"/>
                <a:cs typeface="+mn-cs"/>
              </a:rPr>
              <a:t>Does the project meet the key expected outcome (goals, objectives, milestones)?</a:t>
            </a:r>
          </a:p>
          <a:p>
            <a:pPr marL="640080" marR="0" lvl="1" indent="-274320" algn="l" defTabSz="914400" rtl="0" eaLnBrk="1" fontAlgn="auto" latinLnBrk="0" hangingPunct="1">
              <a:lnSpc>
                <a:spcPct val="100000"/>
              </a:lnSpc>
              <a:spcBef>
                <a:spcPts val="550"/>
              </a:spcBef>
              <a:spcAft>
                <a:spcPts val="0"/>
              </a:spcAft>
              <a:buClr>
                <a:schemeClr val="accent1"/>
              </a:buClr>
              <a:buSzPct val="60000"/>
              <a:buFont typeface="Wingdings" pitchFamily="2" charset="2"/>
              <a:buChar char="q"/>
              <a:tabLst/>
              <a:defRPr/>
            </a:pPr>
            <a:r>
              <a:rPr kumimoji="0" lang="en-US" sz="1800" b="0" i="0" u="none" strike="noStrike" kern="1200" cap="none" spc="0" normalizeH="0" baseline="0" noProof="0" dirty="0" smtClean="0">
                <a:ln>
                  <a:noFill/>
                </a:ln>
                <a:solidFill>
                  <a:schemeClr val="accent2"/>
                </a:solidFill>
                <a:effectLst/>
                <a:uLnTx/>
                <a:uFillTx/>
                <a:latin typeface="+mn-lt"/>
                <a:ea typeface="+mn-ea"/>
                <a:cs typeface="+mn-cs"/>
              </a:rPr>
              <a:t>What are the monitoring indicators?</a:t>
            </a:r>
          </a:p>
          <a:p>
            <a:pPr marL="640080" marR="0" lvl="1" indent="-274320" algn="l" defTabSz="914400" rtl="0" eaLnBrk="1" fontAlgn="auto" latinLnBrk="0" hangingPunct="1">
              <a:lnSpc>
                <a:spcPct val="100000"/>
              </a:lnSpc>
              <a:spcBef>
                <a:spcPts val="550"/>
              </a:spcBef>
              <a:spcAft>
                <a:spcPts val="0"/>
              </a:spcAft>
              <a:buClr>
                <a:schemeClr val="accent1"/>
              </a:buClr>
              <a:buSzPct val="60000"/>
              <a:buFont typeface="Wingdings" pitchFamily="2" charset="2"/>
              <a:buChar char="q"/>
              <a:tabLst/>
              <a:defRPr/>
            </a:pPr>
            <a:r>
              <a:rPr kumimoji="0" lang="en-US" sz="1800" b="0" i="0" u="none" strike="noStrike" kern="1200" cap="none" spc="0" normalizeH="0" baseline="0" noProof="0" dirty="0" smtClean="0">
                <a:ln>
                  <a:noFill/>
                </a:ln>
                <a:solidFill>
                  <a:schemeClr val="accent2"/>
                </a:solidFill>
                <a:effectLst/>
                <a:uLnTx/>
                <a:uFillTx/>
                <a:latin typeface="+mn-lt"/>
                <a:ea typeface="+mn-ea"/>
                <a:cs typeface="+mn-cs"/>
              </a:rPr>
              <a:t>What was the cost of the program</a:t>
            </a:r>
          </a:p>
          <a:p>
            <a:pPr marL="640080" marR="0" lvl="1" indent="-274320" algn="l" defTabSz="914400" rtl="0" eaLnBrk="1" fontAlgn="auto" latinLnBrk="0" hangingPunct="1">
              <a:lnSpc>
                <a:spcPct val="100000"/>
              </a:lnSpc>
              <a:spcBef>
                <a:spcPts val="550"/>
              </a:spcBef>
              <a:spcAft>
                <a:spcPts val="0"/>
              </a:spcAft>
              <a:buClr>
                <a:schemeClr val="accent1"/>
              </a:buClr>
              <a:buSzPct val="60000"/>
              <a:buFont typeface="Wingdings" pitchFamily="2" charset="2"/>
              <a:buChar char="q"/>
              <a:tabLst/>
              <a:defRPr/>
            </a:pPr>
            <a:r>
              <a:rPr kumimoji="0" lang="en-US" sz="1800" b="0" i="0" u="none" strike="noStrike" kern="1200" cap="none" spc="0" normalizeH="0" baseline="0" noProof="0" dirty="0" smtClean="0">
                <a:ln>
                  <a:noFill/>
                </a:ln>
                <a:solidFill>
                  <a:schemeClr val="accent2"/>
                </a:solidFill>
                <a:effectLst/>
                <a:uLnTx/>
                <a:uFillTx/>
                <a:latin typeface="+mn-lt"/>
                <a:ea typeface="+mn-ea"/>
                <a:cs typeface="+mn-cs"/>
              </a:rPr>
              <a:t> What are the sources/methods?</a:t>
            </a:r>
          </a:p>
          <a:p>
            <a:pPr marL="640080" marR="0" lvl="1" indent="-274320" algn="l" defTabSz="914400" rtl="0" eaLnBrk="1" fontAlgn="auto" latinLnBrk="0" hangingPunct="1">
              <a:lnSpc>
                <a:spcPct val="100000"/>
              </a:lnSpc>
              <a:spcBef>
                <a:spcPts val="550"/>
              </a:spcBef>
              <a:spcAft>
                <a:spcPts val="0"/>
              </a:spcAft>
              <a:buClr>
                <a:schemeClr val="accent1"/>
              </a:buClr>
              <a:buSzPct val="60000"/>
              <a:buFont typeface="Wingdings" pitchFamily="2" charset="2"/>
              <a:buChar char="q"/>
              <a:tabLst/>
              <a:defRPr/>
            </a:pPr>
            <a:r>
              <a:rPr kumimoji="0" lang="en-US" sz="1800" b="0" i="0" u="none" strike="noStrike" kern="1200" cap="none" spc="0" normalizeH="0" baseline="0" noProof="0" dirty="0" smtClean="0">
                <a:ln>
                  <a:noFill/>
                </a:ln>
                <a:solidFill>
                  <a:schemeClr val="accent2"/>
                </a:solidFill>
                <a:effectLst/>
                <a:uLnTx/>
                <a:uFillTx/>
                <a:latin typeface="+mn-lt"/>
                <a:ea typeface="+mn-ea"/>
                <a:cs typeface="+mn-cs"/>
              </a:rPr>
              <a:t> What is the expected date? </a:t>
            </a:r>
          </a:p>
          <a:p>
            <a:pPr marL="640080" marR="0" lvl="1" indent="-274320" algn="l" defTabSz="914400" rtl="0" eaLnBrk="1" fontAlgn="auto" latinLnBrk="0" hangingPunct="1">
              <a:lnSpc>
                <a:spcPct val="100000"/>
              </a:lnSpc>
              <a:spcBef>
                <a:spcPts val="550"/>
              </a:spcBef>
              <a:spcAft>
                <a:spcPts val="0"/>
              </a:spcAft>
              <a:buClr>
                <a:schemeClr val="accent1"/>
              </a:buClr>
              <a:buSzPct val="60000"/>
              <a:tabLst/>
              <a:defRPr/>
            </a:pPr>
            <a:endParaRPr kumimoji="0" lang="en-US" sz="1800" b="0" i="0" u="none" strike="noStrike" kern="1200" cap="none" spc="0" normalizeH="0" baseline="0" noProof="0" dirty="0" smtClean="0">
              <a:ln>
                <a:noFill/>
              </a:ln>
              <a:solidFill>
                <a:schemeClr val="accent2"/>
              </a:solidFill>
              <a:effectLst/>
              <a:uLnTx/>
              <a:uFillTx/>
              <a:latin typeface="+mn-lt"/>
              <a:ea typeface="+mn-ea"/>
              <a:cs typeface="+mn-cs"/>
            </a:endParaRPr>
          </a:p>
          <a:p>
            <a:pPr marL="640080" marR="0" lvl="1" indent="-274320" algn="l" defTabSz="914400" rtl="0" eaLnBrk="1" fontAlgn="auto" latinLnBrk="0" hangingPunct="1">
              <a:lnSpc>
                <a:spcPct val="100000"/>
              </a:lnSpc>
              <a:spcBef>
                <a:spcPts val="550"/>
              </a:spcBef>
              <a:spcAft>
                <a:spcPts val="0"/>
              </a:spcAft>
              <a:buClr>
                <a:schemeClr val="accent1"/>
              </a:buClr>
              <a:buSzPct val="60000"/>
              <a:buFont typeface="Wingdings" pitchFamily="2" charset="2"/>
              <a:buChar char="q"/>
              <a:tabLst/>
              <a:defRPr/>
            </a:pPr>
            <a:r>
              <a:rPr kumimoji="0" lang="en-US" sz="1800" b="0" i="0" u="none" strike="noStrike" kern="1200" cap="none" spc="0" normalizeH="0" baseline="0" noProof="0" dirty="0" smtClean="0">
                <a:ln>
                  <a:noFill/>
                </a:ln>
                <a:solidFill>
                  <a:schemeClr val="accent2"/>
                </a:solidFill>
                <a:effectLst/>
                <a:uLnTx/>
                <a:uFillTx/>
                <a:latin typeface="+mn-lt"/>
                <a:ea typeface="+mn-ea"/>
                <a:cs typeface="+mn-cs"/>
              </a:rPr>
              <a:t> Do we need to readjust the timeline?</a:t>
            </a:r>
          </a:p>
          <a:p>
            <a:pPr marL="640080" marR="0" lvl="1" indent="-274320" algn="l" defTabSz="914400" rtl="0" eaLnBrk="1" fontAlgn="auto" latinLnBrk="0" hangingPunct="1">
              <a:lnSpc>
                <a:spcPct val="100000"/>
              </a:lnSpc>
              <a:spcBef>
                <a:spcPts val="550"/>
              </a:spcBef>
              <a:spcAft>
                <a:spcPts val="0"/>
              </a:spcAft>
              <a:buClr>
                <a:schemeClr val="accent1"/>
              </a:buClr>
              <a:buSzPct val="60000"/>
              <a:buFont typeface="Wingdings" pitchFamily="2" charset="2"/>
              <a:buChar char="q"/>
              <a:tabLst/>
              <a:defRPr/>
            </a:pPr>
            <a:r>
              <a:rPr kumimoji="0" lang="en-US" sz="1800" b="0" i="0" u="none" strike="noStrike" kern="1200" cap="none" spc="0" normalizeH="0" baseline="0" noProof="0" dirty="0" smtClean="0">
                <a:ln>
                  <a:noFill/>
                </a:ln>
                <a:solidFill>
                  <a:schemeClr val="accent2"/>
                </a:solidFill>
                <a:effectLst/>
                <a:uLnTx/>
                <a:uFillTx/>
                <a:latin typeface="+mn-lt"/>
                <a:ea typeface="+mn-ea"/>
                <a:cs typeface="+mn-cs"/>
              </a:rPr>
              <a:t> Who is monitoring?</a:t>
            </a:r>
          </a:p>
          <a:p>
            <a:pPr marL="640080" marR="0" lvl="1" indent="-274320" algn="l" defTabSz="914400" rtl="0" eaLnBrk="1" fontAlgn="auto" latinLnBrk="0" hangingPunct="1">
              <a:lnSpc>
                <a:spcPct val="100000"/>
              </a:lnSpc>
              <a:spcBef>
                <a:spcPts val="550"/>
              </a:spcBef>
              <a:spcAft>
                <a:spcPts val="0"/>
              </a:spcAft>
              <a:buClr>
                <a:schemeClr val="accent1"/>
              </a:buClr>
              <a:buSzPct val="60000"/>
              <a:buFont typeface="Wingdings" pitchFamily="2" charset="2"/>
              <a:buChar char="q"/>
              <a:tabLst/>
              <a:defRPr/>
            </a:pPr>
            <a:r>
              <a:rPr kumimoji="0" lang="en-US" sz="1800" b="0" i="0" u="none" strike="noStrike" kern="1200" cap="none" spc="0" normalizeH="0" baseline="0" noProof="0" dirty="0" smtClean="0">
                <a:ln>
                  <a:noFill/>
                </a:ln>
                <a:solidFill>
                  <a:schemeClr val="accent2"/>
                </a:solidFill>
                <a:effectLst/>
                <a:uLnTx/>
                <a:uFillTx/>
                <a:latin typeface="+mn-lt"/>
                <a:ea typeface="+mn-ea"/>
                <a:cs typeface="+mn-cs"/>
              </a:rPr>
              <a:t> What did we learn here?</a:t>
            </a:r>
          </a:p>
          <a:p>
            <a:pPr marL="640080" marR="0" lvl="1" indent="-274320" algn="l" defTabSz="914400" rtl="0" eaLnBrk="1" fontAlgn="auto" latinLnBrk="0" hangingPunct="1">
              <a:lnSpc>
                <a:spcPct val="100000"/>
              </a:lnSpc>
              <a:spcBef>
                <a:spcPts val="550"/>
              </a:spcBef>
              <a:spcAft>
                <a:spcPts val="0"/>
              </a:spcAft>
              <a:buClr>
                <a:schemeClr val="accent1"/>
              </a:buClr>
              <a:buSzPct val="60000"/>
              <a:buFont typeface="Wingdings" pitchFamily="2" charset="2"/>
              <a:buChar char="q"/>
              <a:tabLst/>
              <a:defRPr/>
            </a:pPr>
            <a:r>
              <a:rPr kumimoji="0" lang="en-US" sz="1800" b="0" i="0" u="none" strike="noStrike" kern="1200" cap="none" spc="0" normalizeH="0" baseline="0" noProof="0" dirty="0" smtClean="0">
                <a:ln>
                  <a:noFill/>
                </a:ln>
                <a:solidFill>
                  <a:schemeClr val="accent2"/>
                </a:solidFill>
                <a:effectLst/>
                <a:uLnTx/>
                <a:uFillTx/>
                <a:latin typeface="+mn-lt"/>
                <a:ea typeface="+mn-ea"/>
                <a:cs typeface="+mn-cs"/>
              </a:rPr>
              <a:t> What are the surprises?</a:t>
            </a:r>
          </a:p>
          <a:p>
            <a:pPr marL="640080" marR="0" lvl="1" indent="-274320" algn="l" defTabSz="914400" rtl="0" eaLnBrk="1" fontAlgn="auto" latinLnBrk="0" hangingPunct="1">
              <a:lnSpc>
                <a:spcPct val="100000"/>
              </a:lnSpc>
              <a:spcBef>
                <a:spcPts val="550"/>
              </a:spcBef>
              <a:spcAft>
                <a:spcPts val="0"/>
              </a:spcAft>
              <a:buClr>
                <a:schemeClr val="accent1"/>
              </a:buClr>
              <a:buSzPct val="60000"/>
              <a:buFont typeface="Wingdings" pitchFamily="2" charset="2"/>
              <a:buChar char="q"/>
              <a:tabLst/>
              <a:defRPr/>
            </a:pPr>
            <a:r>
              <a:rPr kumimoji="0" lang="en-US" sz="1800" b="0" i="0" u="none" strike="noStrike" kern="1200" cap="none" spc="0" normalizeH="0" baseline="0" noProof="0" dirty="0" smtClean="0">
                <a:ln>
                  <a:noFill/>
                </a:ln>
                <a:solidFill>
                  <a:schemeClr val="accent2"/>
                </a:solidFill>
                <a:effectLst/>
                <a:uLnTx/>
                <a:uFillTx/>
                <a:latin typeface="+mn-lt"/>
                <a:ea typeface="+mn-ea"/>
                <a:cs typeface="+mn-cs"/>
              </a:rPr>
              <a:t> What worked well &amp; what didn’t?</a:t>
            </a:r>
          </a:p>
          <a:p>
            <a:pPr marL="640080" marR="0" lvl="1" indent="-274320" algn="l" defTabSz="914400" rtl="0" eaLnBrk="1" fontAlgn="auto" latinLnBrk="0" hangingPunct="1">
              <a:lnSpc>
                <a:spcPct val="100000"/>
              </a:lnSpc>
              <a:spcBef>
                <a:spcPts val="550"/>
              </a:spcBef>
              <a:spcAft>
                <a:spcPts val="0"/>
              </a:spcAft>
              <a:buClr>
                <a:schemeClr val="accent1"/>
              </a:buClr>
              <a:buSzPct val="60000"/>
              <a:buFont typeface="Wingdings" pitchFamily="2" charset="2"/>
              <a:buChar char="q"/>
              <a:tabLst/>
              <a:defRPr/>
            </a:pPr>
            <a:r>
              <a:rPr kumimoji="0" lang="en-US" sz="1800" b="0" i="0" u="none" strike="noStrike" kern="1200" cap="none" spc="0" normalizeH="0" baseline="0" noProof="0" dirty="0" smtClean="0">
                <a:ln>
                  <a:noFill/>
                </a:ln>
                <a:solidFill>
                  <a:schemeClr val="accent2"/>
                </a:solidFill>
                <a:effectLst/>
                <a:uLnTx/>
                <a:uFillTx/>
                <a:latin typeface="+mn-lt"/>
                <a:ea typeface="+mn-ea"/>
                <a:cs typeface="+mn-cs"/>
              </a:rPr>
              <a:t> What are the areas of improvement? </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 </a:t>
            </a:r>
            <a:endParaRPr lang="en-US" dirty="0"/>
          </a:p>
        </p:txBody>
      </p:sp>
      <p:sp>
        <p:nvSpPr>
          <p:cNvPr id="3" name="Content Placeholder 2"/>
          <p:cNvSpPr>
            <a:spLocks noGrp="1"/>
          </p:cNvSpPr>
          <p:nvPr>
            <p:ph sz="quarter" idx="2"/>
          </p:nvPr>
        </p:nvSpPr>
        <p:spPr>
          <a:xfrm>
            <a:off x="609600" y="2438400"/>
            <a:ext cx="3886200" cy="4038600"/>
          </a:xfrm>
        </p:spPr>
        <p:txBody>
          <a:bodyPr>
            <a:noAutofit/>
          </a:bodyPr>
          <a:lstStyle/>
          <a:p>
            <a:r>
              <a:rPr lang="en-US" sz="2700" dirty="0" smtClean="0"/>
              <a:t>Need identification, need description, approach assessment and selection</a:t>
            </a:r>
          </a:p>
          <a:p>
            <a:r>
              <a:rPr lang="en-US" sz="2700" dirty="0" smtClean="0"/>
              <a:t>Planning &amp; Implementation</a:t>
            </a:r>
          </a:p>
          <a:p>
            <a:r>
              <a:rPr lang="en-US" sz="2700" dirty="0" smtClean="0"/>
              <a:t>Process Monitoring, Improvement &amp; Evaluation</a:t>
            </a:r>
            <a:endParaRPr lang="en-US" sz="2700" dirty="0"/>
          </a:p>
        </p:txBody>
      </p:sp>
      <p:sp>
        <p:nvSpPr>
          <p:cNvPr id="4" name="Content Placeholder 3"/>
          <p:cNvSpPr>
            <a:spLocks noGrp="1"/>
          </p:cNvSpPr>
          <p:nvPr>
            <p:ph sz="quarter" idx="4"/>
          </p:nvPr>
        </p:nvSpPr>
        <p:spPr/>
        <p:txBody>
          <a:bodyPr>
            <a:normAutofit/>
          </a:bodyPr>
          <a:lstStyle/>
          <a:p>
            <a:r>
              <a:rPr lang="en-US" sz="2700" dirty="0" smtClean="0"/>
              <a:t>Goals</a:t>
            </a:r>
          </a:p>
          <a:p>
            <a:r>
              <a:rPr lang="en-US" sz="2700" dirty="0" smtClean="0"/>
              <a:t>Roles</a:t>
            </a:r>
          </a:p>
          <a:p>
            <a:r>
              <a:rPr lang="en-US" sz="2700" dirty="0" smtClean="0"/>
              <a:t>Processes</a:t>
            </a:r>
          </a:p>
          <a:p>
            <a:r>
              <a:rPr lang="en-US" sz="2700" dirty="0" smtClean="0"/>
              <a:t>Interpersonal Relationships</a:t>
            </a:r>
          </a:p>
        </p:txBody>
      </p:sp>
      <p:sp>
        <p:nvSpPr>
          <p:cNvPr id="5" name="Text Placeholder 4"/>
          <p:cNvSpPr>
            <a:spLocks noGrp="1"/>
          </p:cNvSpPr>
          <p:nvPr>
            <p:ph type="body" sz="quarter" idx="1"/>
          </p:nvPr>
        </p:nvSpPr>
        <p:spPr/>
        <p:txBody>
          <a:bodyPr/>
          <a:lstStyle/>
          <a:p>
            <a:r>
              <a:rPr lang="en-US" dirty="0" smtClean="0"/>
              <a:t>Key Processes </a:t>
            </a:r>
            <a:endParaRPr lang="en-US" dirty="0"/>
          </a:p>
        </p:txBody>
      </p:sp>
      <p:sp>
        <p:nvSpPr>
          <p:cNvPr id="6" name="Text Placeholder 5"/>
          <p:cNvSpPr>
            <a:spLocks noGrp="1"/>
          </p:cNvSpPr>
          <p:nvPr>
            <p:ph type="body" sz="quarter" idx="3"/>
          </p:nvPr>
        </p:nvSpPr>
        <p:spPr/>
        <p:txBody>
          <a:bodyPr/>
          <a:lstStyle/>
          <a:p>
            <a:r>
              <a:rPr lang="en-US" dirty="0" smtClean="0"/>
              <a:t>Key Components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sz="quarter" idx="1"/>
          </p:nvPr>
        </p:nvSpPr>
        <p:spPr/>
        <p:txBody>
          <a:bodyPr>
            <a:normAutofit/>
          </a:bodyPr>
          <a:lstStyle/>
          <a:p>
            <a:r>
              <a:rPr lang="en-US" dirty="0" smtClean="0"/>
              <a:t>Resources:</a:t>
            </a:r>
          </a:p>
          <a:p>
            <a:pPr lvl="1"/>
            <a:r>
              <a:rPr lang="en-US" dirty="0" smtClean="0">
                <a:hlinkClick r:id="rId2"/>
              </a:rPr>
              <a:t>www.knowthis.com</a:t>
            </a:r>
            <a:r>
              <a:rPr lang="en-US" dirty="0" smtClean="0"/>
              <a:t> – market research/finding info.</a:t>
            </a:r>
          </a:p>
          <a:p>
            <a:pPr lvl="1"/>
            <a:r>
              <a:rPr lang="en-US" dirty="0" smtClean="0">
                <a:hlinkClick r:id="rId3"/>
              </a:rPr>
              <a:t>www.bls.gov</a:t>
            </a:r>
            <a:r>
              <a:rPr lang="en-US" dirty="0" smtClean="0"/>
              <a:t> – bureau of labor statistics</a:t>
            </a:r>
          </a:p>
          <a:p>
            <a:pPr lvl="1"/>
            <a:r>
              <a:rPr lang="en-US" dirty="0" smtClean="0">
                <a:hlinkClick r:id="rId4"/>
              </a:rPr>
              <a:t>www.census.gov</a:t>
            </a:r>
            <a:r>
              <a:rPr lang="en-US" dirty="0" smtClean="0"/>
              <a:t> ( US Census Bureau)</a:t>
            </a:r>
          </a:p>
          <a:p>
            <a:pPr lvl="1"/>
            <a:r>
              <a:rPr lang="en-US" dirty="0" smtClean="0">
                <a:hlinkClick r:id="rId5"/>
              </a:rPr>
              <a:t>http://hbswk.hbs.edu</a:t>
            </a:r>
            <a:r>
              <a:rPr lang="en-US" dirty="0" smtClean="0"/>
              <a:t> (Harvard Business School Knowledge Base)</a:t>
            </a:r>
          </a:p>
          <a:p>
            <a:r>
              <a:rPr lang="en-US" dirty="0" smtClean="0"/>
              <a:t>Classes to take: </a:t>
            </a:r>
          </a:p>
          <a:p>
            <a:pPr lvl="1"/>
            <a:r>
              <a:rPr lang="en-US" dirty="0" smtClean="0"/>
              <a:t>Course No. ML162 - Marketing Your Program and Organizations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sz="quarter" idx="1"/>
          </p:nvPr>
        </p:nvSpPr>
        <p:spPr/>
        <p:txBody>
          <a:bodyPr/>
          <a:lstStyle/>
          <a:p>
            <a:r>
              <a:rPr lang="en-US" dirty="0" smtClean="0"/>
              <a:t>Introductions: Name, organization &amp; favorite Halloween costume</a:t>
            </a:r>
          </a:p>
          <a:p>
            <a:r>
              <a:rPr lang="en-US" dirty="0" smtClean="0"/>
              <a:t>Overview of Outreach efforts </a:t>
            </a:r>
          </a:p>
          <a:p>
            <a:r>
              <a:rPr lang="en-US" dirty="0" smtClean="0"/>
              <a:t>Why ask the right questions </a:t>
            </a:r>
          </a:p>
          <a:p>
            <a:r>
              <a:rPr lang="en-US" dirty="0" smtClean="0"/>
              <a:t>Establish session goals </a:t>
            </a:r>
          </a:p>
          <a:p>
            <a:r>
              <a:rPr lang="en-US" dirty="0" smtClean="0"/>
              <a:t>Key stages &amp; components of Project Process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Outreach &amp; Communication</a:t>
            </a:r>
            <a:endParaRPr lang="en-US" dirty="0"/>
          </a:p>
        </p:txBody>
      </p:sp>
      <p:sp>
        <p:nvSpPr>
          <p:cNvPr id="3" name="Content Placeholder 2"/>
          <p:cNvSpPr>
            <a:spLocks noGrp="1"/>
          </p:cNvSpPr>
          <p:nvPr>
            <p:ph sz="quarter" idx="1"/>
          </p:nvPr>
        </p:nvSpPr>
        <p:spPr/>
        <p:txBody>
          <a:bodyPr/>
          <a:lstStyle/>
          <a:p>
            <a:r>
              <a:rPr lang="en-US" b="1" dirty="0" smtClean="0"/>
              <a:t>What are you trying to accomplish?</a:t>
            </a:r>
          </a:p>
          <a:p>
            <a:r>
              <a:rPr lang="en-US" b="1" dirty="0" smtClean="0"/>
              <a:t>What are you trying to sell?</a:t>
            </a:r>
            <a:endParaRPr lang="en-US" dirty="0" smtClean="0">
              <a:solidFill>
                <a:schemeClr val="accent2"/>
              </a:solidFill>
            </a:endParaRPr>
          </a:p>
          <a:p>
            <a:r>
              <a:rPr lang="en-US" b="1" dirty="0" smtClean="0"/>
              <a:t>Successful Strategies Require</a:t>
            </a:r>
          </a:p>
          <a:p>
            <a:pPr lvl="1"/>
            <a:r>
              <a:rPr lang="en-US" b="1" dirty="0" smtClean="0">
                <a:solidFill>
                  <a:schemeClr val="accent2"/>
                </a:solidFill>
              </a:rPr>
              <a:t>Good planning</a:t>
            </a:r>
          </a:p>
          <a:p>
            <a:pPr lvl="1"/>
            <a:r>
              <a:rPr lang="en-US" b="1" dirty="0" smtClean="0">
                <a:solidFill>
                  <a:schemeClr val="accent2"/>
                </a:solidFill>
              </a:rPr>
              <a:t>Thinking like a marketer</a:t>
            </a:r>
          </a:p>
          <a:p>
            <a:pPr lvl="1"/>
            <a:r>
              <a:rPr lang="en-US" b="1" dirty="0" smtClean="0">
                <a:solidFill>
                  <a:schemeClr val="accent2"/>
                </a:solidFill>
              </a:rPr>
              <a:t>Starting at the beginning and following a process</a:t>
            </a:r>
          </a:p>
          <a:p>
            <a:r>
              <a:rPr lang="en-US" b="1" dirty="0" smtClean="0"/>
              <a:t>Stakeholders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990600"/>
          </a:xfrm>
        </p:spPr>
        <p:txBody>
          <a:bodyPr>
            <a:normAutofit/>
          </a:bodyPr>
          <a:lstStyle/>
          <a:p>
            <a:r>
              <a:rPr lang="en-US" dirty="0" smtClean="0"/>
              <a:t>Why ask the right questions?</a:t>
            </a:r>
            <a:endParaRPr lang="en-US" dirty="0"/>
          </a:p>
        </p:txBody>
      </p:sp>
      <p:sp>
        <p:nvSpPr>
          <p:cNvPr id="3" name="Content Placeholder 2"/>
          <p:cNvSpPr>
            <a:spLocks noGrp="1"/>
          </p:cNvSpPr>
          <p:nvPr>
            <p:ph sz="quarter" idx="1"/>
          </p:nvPr>
        </p:nvSpPr>
        <p:spPr/>
        <p:txBody>
          <a:bodyPr/>
          <a:lstStyle/>
          <a:p>
            <a:r>
              <a:rPr lang="en-US" b="1" dirty="0" smtClean="0"/>
              <a:t>Increase stakeholder ownership</a:t>
            </a:r>
          </a:p>
          <a:p>
            <a:r>
              <a:rPr lang="en-US" b="1" dirty="0" smtClean="0"/>
              <a:t>Promote responsibility and accountability </a:t>
            </a:r>
          </a:p>
          <a:p>
            <a:r>
              <a:rPr lang="en-US" b="1" dirty="0" smtClean="0"/>
              <a:t>Support capacity building </a:t>
            </a:r>
          </a:p>
          <a:p>
            <a:r>
              <a:rPr lang="en-US" b="1" dirty="0" smtClean="0"/>
              <a:t>Encourage cross examination &amp; increase efficiency </a:t>
            </a:r>
          </a:p>
          <a:p>
            <a:r>
              <a:rPr lang="en-US" b="1" dirty="0" smtClean="0"/>
              <a:t>Promote the role of facilitative leadership</a:t>
            </a:r>
          </a:p>
          <a:p>
            <a:pPr lvl="1"/>
            <a:r>
              <a:rPr lang="en-US" dirty="0" smtClean="0">
                <a:solidFill>
                  <a:schemeClr val="accent2"/>
                </a:solidFill>
              </a:rPr>
              <a:t>Key for gaining experience and turning project management to process facilitation</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Whom should you ask these questions?</a:t>
            </a:r>
            <a:endParaRPr lang="en-US" dirty="0"/>
          </a:p>
        </p:txBody>
      </p:sp>
      <p:sp>
        <p:nvSpPr>
          <p:cNvPr id="4" name="Content Placeholder 3"/>
          <p:cNvSpPr>
            <a:spLocks noGrp="1"/>
          </p:cNvSpPr>
          <p:nvPr>
            <p:ph sz="quarter" idx="1"/>
          </p:nvPr>
        </p:nvSpPr>
        <p:spPr/>
        <p:txBody>
          <a:bodyPr/>
          <a:lstStyle/>
          <a:p>
            <a:r>
              <a:rPr lang="en-US" b="1" dirty="0" smtClean="0"/>
              <a:t>Yourself</a:t>
            </a:r>
          </a:p>
          <a:p>
            <a:r>
              <a:rPr lang="en-US" b="1" dirty="0" smtClean="0"/>
              <a:t>Supervisors</a:t>
            </a:r>
          </a:p>
          <a:p>
            <a:r>
              <a:rPr lang="en-US" b="1" dirty="0" smtClean="0"/>
              <a:t>Beneficiaries</a:t>
            </a:r>
          </a:p>
          <a:p>
            <a:r>
              <a:rPr lang="en-US" b="1" dirty="0" smtClean="0"/>
              <a:t>Collaborators</a:t>
            </a:r>
          </a:p>
          <a:p>
            <a:r>
              <a:rPr lang="en-US" b="1" dirty="0" smtClean="0"/>
              <a:t>Colleagues – VISTA members</a:t>
            </a:r>
          </a:p>
          <a:p>
            <a:r>
              <a:rPr lang="en-US" b="1" dirty="0" smtClean="0"/>
              <a:t>Resource providers</a:t>
            </a:r>
            <a:endParaRPr lang="en-US" b="1" dirty="0"/>
          </a:p>
        </p:txBody>
      </p:sp>
      <p:pic>
        <p:nvPicPr>
          <p:cNvPr id="1026" name="Picture 2" descr="C:\Documents and Settings\skarandikar\Local Settings\Temporary Internet Files\Content.IE5\9D970XT5\MC900055348[1].wmf"/>
          <p:cNvPicPr>
            <a:picLocks noChangeAspect="1" noChangeArrowheads="1"/>
          </p:cNvPicPr>
          <p:nvPr/>
        </p:nvPicPr>
        <p:blipFill>
          <a:blip r:embed="rId2" cstate="print"/>
          <a:srcRect/>
          <a:stretch>
            <a:fillRect/>
          </a:stretch>
        </p:blipFill>
        <p:spPr bwMode="auto">
          <a:xfrm>
            <a:off x="1828800" y="5257800"/>
            <a:ext cx="1143000" cy="1246513"/>
          </a:xfrm>
          <a:prstGeom prst="rect">
            <a:avLst/>
          </a:prstGeom>
          <a:noFill/>
        </p:spPr>
      </p:pic>
      <p:pic>
        <p:nvPicPr>
          <p:cNvPr id="1028" name="Picture 4" descr="Earth,females,global community,globes,holding hands,international community,males,maps,men,people,persons,planets,unity,women,world peace,worlds"/>
          <p:cNvPicPr>
            <a:picLocks noChangeAspect="1" noChangeArrowheads="1"/>
          </p:cNvPicPr>
          <p:nvPr/>
        </p:nvPicPr>
        <p:blipFill>
          <a:blip r:embed="rId3" cstate="print"/>
          <a:srcRect/>
          <a:stretch>
            <a:fillRect/>
          </a:stretch>
        </p:blipFill>
        <p:spPr bwMode="auto">
          <a:xfrm>
            <a:off x="3276600" y="5257800"/>
            <a:ext cx="1266825" cy="1266824"/>
          </a:xfrm>
          <a:prstGeom prst="rect">
            <a:avLst/>
          </a:prstGeom>
          <a:noFill/>
        </p:spPr>
      </p:pic>
      <p:pic>
        <p:nvPicPr>
          <p:cNvPr id="1030" name="Picture 6" descr="gestures,handshakes,persons,shaking hands"/>
          <p:cNvPicPr>
            <a:picLocks noChangeAspect="1" noChangeArrowheads="1"/>
          </p:cNvPicPr>
          <p:nvPr/>
        </p:nvPicPr>
        <p:blipFill>
          <a:blip r:embed="rId4" cstate="print"/>
          <a:srcRect/>
          <a:stretch>
            <a:fillRect/>
          </a:stretch>
        </p:blipFill>
        <p:spPr bwMode="auto">
          <a:xfrm>
            <a:off x="4876800" y="5334000"/>
            <a:ext cx="1219201" cy="1219200"/>
          </a:xfrm>
          <a:prstGeom prst="rect">
            <a:avLst/>
          </a:prstGeom>
          <a:noFill/>
        </p:spPr>
      </p:pic>
      <p:pic>
        <p:nvPicPr>
          <p:cNvPr id="1032" name="Picture 8" descr="careers,chairs,clients,couches,counseling,counselors,employees,females,furnitures,healthcare,jobs,males,medicine,men,occupations,patients,people,people at work,persons,psychologists,talking,therapists,therapy,vocations,women,workers,working,writings"/>
          <p:cNvPicPr>
            <a:picLocks noChangeAspect="1" noChangeArrowheads="1"/>
          </p:cNvPicPr>
          <p:nvPr/>
        </p:nvPicPr>
        <p:blipFill>
          <a:blip r:embed="rId5" cstate="print"/>
          <a:srcRect/>
          <a:stretch>
            <a:fillRect/>
          </a:stretch>
        </p:blipFill>
        <p:spPr bwMode="auto">
          <a:xfrm>
            <a:off x="533400" y="5410200"/>
            <a:ext cx="1038226" cy="1038226"/>
          </a:xfrm>
          <a:prstGeom prst="rect">
            <a:avLst/>
          </a:prstGeom>
          <a:noFill/>
        </p:spPr>
      </p:pic>
      <p:pic>
        <p:nvPicPr>
          <p:cNvPr id="1034" name="Picture 10" descr="http://4h.missouri.edu/go/programs/vista/images/VISTAlogosized.jpg"/>
          <p:cNvPicPr>
            <a:picLocks noChangeAspect="1" noChangeArrowheads="1"/>
          </p:cNvPicPr>
          <p:nvPr/>
        </p:nvPicPr>
        <p:blipFill>
          <a:blip r:embed="rId6" cstate="print"/>
          <a:srcRect/>
          <a:stretch>
            <a:fillRect/>
          </a:stretch>
        </p:blipFill>
        <p:spPr bwMode="auto">
          <a:xfrm>
            <a:off x="6324600" y="5486400"/>
            <a:ext cx="990600" cy="990600"/>
          </a:xfrm>
          <a:prstGeom prst="rect">
            <a:avLst/>
          </a:prstGeom>
          <a:noFill/>
        </p:spPr>
      </p:pic>
      <p:pic>
        <p:nvPicPr>
          <p:cNvPr id="1036" name="Picture 12" descr="Bank of England,banking,buildings,business,English architecture,landmarks,London,places"/>
          <p:cNvPicPr>
            <a:picLocks noChangeAspect="1" noChangeArrowheads="1"/>
          </p:cNvPicPr>
          <p:nvPr/>
        </p:nvPicPr>
        <p:blipFill>
          <a:blip r:embed="rId7" cstate="print"/>
          <a:srcRect/>
          <a:stretch>
            <a:fillRect/>
          </a:stretch>
        </p:blipFill>
        <p:spPr bwMode="auto">
          <a:xfrm>
            <a:off x="7696200" y="5410200"/>
            <a:ext cx="1038226" cy="103822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icacle.gif"/>
          <p:cNvPicPr>
            <a:picLocks noChangeAspect="1"/>
          </p:cNvPicPr>
          <p:nvPr/>
        </p:nvPicPr>
        <p:blipFill>
          <a:blip r:embed="rId2" cstate="print"/>
          <a:stretch>
            <a:fillRect/>
          </a:stretch>
        </p:blipFill>
        <p:spPr>
          <a:xfrm>
            <a:off x="4876800" y="3733800"/>
            <a:ext cx="3962400" cy="2971800"/>
          </a:xfrm>
          <a:prstGeom prst="rect">
            <a:avLst/>
          </a:prstGeom>
        </p:spPr>
      </p:pic>
      <p:sp>
        <p:nvSpPr>
          <p:cNvPr id="2" name="Title 1"/>
          <p:cNvSpPr>
            <a:spLocks noGrp="1"/>
          </p:cNvSpPr>
          <p:nvPr>
            <p:ph type="title"/>
          </p:nvPr>
        </p:nvSpPr>
        <p:spPr/>
        <p:txBody>
          <a:bodyPr/>
          <a:lstStyle/>
          <a:p>
            <a:r>
              <a:rPr lang="en-US" dirty="0" smtClean="0"/>
              <a:t>What’s the point?</a:t>
            </a:r>
            <a:endParaRPr lang="en-US" dirty="0"/>
          </a:p>
        </p:txBody>
      </p:sp>
      <p:sp>
        <p:nvSpPr>
          <p:cNvPr id="3" name="Text Placeholder 2"/>
          <p:cNvSpPr>
            <a:spLocks noGrp="1"/>
          </p:cNvSpPr>
          <p:nvPr>
            <p:ph type="body" idx="2"/>
          </p:nvPr>
        </p:nvSpPr>
        <p:spPr>
          <a:xfrm>
            <a:off x="609600" y="1752600"/>
            <a:ext cx="609600" cy="4648200"/>
          </a:xfrm>
        </p:spPr>
        <p:txBody>
          <a:bodyPr vert="wordArtVert">
            <a:normAutofit/>
          </a:bodyPr>
          <a:lstStyle/>
          <a:p>
            <a:pPr>
              <a:spcBef>
                <a:spcPts val="0"/>
              </a:spcBef>
              <a:spcAft>
                <a:spcPts val="0"/>
              </a:spcAft>
            </a:pPr>
            <a:r>
              <a:rPr lang="en-US" sz="2000" b="1" dirty="0" smtClean="0"/>
              <a:t>Session Goals</a:t>
            </a:r>
            <a:endParaRPr lang="en-US" sz="2000" b="1" dirty="0"/>
          </a:p>
        </p:txBody>
      </p:sp>
      <p:sp>
        <p:nvSpPr>
          <p:cNvPr id="4" name="Content Placeholder 3"/>
          <p:cNvSpPr>
            <a:spLocks noGrp="1"/>
          </p:cNvSpPr>
          <p:nvPr>
            <p:ph sz="quarter" idx="1"/>
          </p:nvPr>
        </p:nvSpPr>
        <p:spPr>
          <a:xfrm>
            <a:off x="1676400" y="1752600"/>
            <a:ext cx="7086600" cy="4419600"/>
          </a:xfrm>
        </p:spPr>
        <p:txBody>
          <a:bodyPr>
            <a:normAutofit/>
          </a:bodyPr>
          <a:lstStyle/>
          <a:p>
            <a:r>
              <a:rPr lang="en-US" b="1" dirty="0" smtClean="0"/>
              <a:t>Identify </a:t>
            </a:r>
            <a:r>
              <a:rPr lang="en-US" dirty="0" smtClean="0"/>
              <a:t>and</a:t>
            </a:r>
            <a:r>
              <a:rPr lang="en-US" b="1" dirty="0" smtClean="0"/>
              <a:t> describe </a:t>
            </a:r>
            <a:r>
              <a:rPr lang="en-US" dirty="0" smtClean="0"/>
              <a:t>the </a:t>
            </a:r>
            <a:r>
              <a:rPr lang="en-US" b="1" u="sng" dirty="0" smtClean="0"/>
              <a:t>key components </a:t>
            </a:r>
            <a:r>
              <a:rPr lang="en-US" dirty="0" smtClean="0"/>
              <a:t>of </a:t>
            </a:r>
            <a:r>
              <a:rPr lang="en-US" b="1" dirty="0" smtClean="0"/>
              <a:t>effective</a:t>
            </a:r>
            <a:r>
              <a:rPr lang="en-US" dirty="0" smtClean="0"/>
              <a:t> project process facilitation.</a:t>
            </a:r>
          </a:p>
          <a:p>
            <a:r>
              <a:rPr lang="en-US" b="1" dirty="0" smtClean="0"/>
              <a:t>Identify </a:t>
            </a:r>
            <a:r>
              <a:rPr lang="en-US" dirty="0" smtClean="0"/>
              <a:t>and</a:t>
            </a:r>
            <a:r>
              <a:rPr lang="en-US" b="1" dirty="0" smtClean="0"/>
              <a:t> list key questions </a:t>
            </a:r>
            <a:r>
              <a:rPr lang="en-US" dirty="0" smtClean="0"/>
              <a:t>that </a:t>
            </a:r>
            <a:r>
              <a:rPr lang="en-US" b="1" u="sng" dirty="0" smtClean="0"/>
              <a:t>facilitates</a:t>
            </a:r>
            <a:r>
              <a:rPr lang="en-US" b="1" dirty="0" smtClean="0"/>
              <a:t> </a:t>
            </a:r>
            <a:r>
              <a:rPr lang="en-US" b="1" u="sng" dirty="0" smtClean="0"/>
              <a:t>effective designing</a:t>
            </a:r>
            <a:r>
              <a:rPr lang="en-US" u="sng" dirty="0" smtClean="0"/>
              <a:t> </a:t>
            </a:r>
            <a:r>
              <a:rPr lang="en-US" dirty="0" smtClean="0"/>
              <a:t>of each of the key component.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Stages &amp; Components of a Project Process</a:t>
            </a:r>
            <a:endParaRPr lang="en-US" dirty="0"/>
          </a:p>
        </p:txBody>
      </p:sp>
      <p:graphicFrame>
        <p:nvGraphicFramePr>
          <p:cNvPr id="5" name="Diagram 4"/>
          <p:cNvGraphicFramePr/>
          <p:nvPr/>
        </p:nvGraphicFramePr>
        <p:xfrm>
          <a:off x="-76200" y="685800"/>
          <a:ext cx="94488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304800" y="3886200"/>
          <a:ext cx="8458200" cy="2819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Identification &amp; Analysis </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70000" lnSpcReduction="20000"/>
          </a:bodyPr>
          <a:lstStyle/>
          <a:p>
            <a:r>
              <a:rPr lang="en-US" b="1" dirty="0" smtClean="0"/>
              <a:t>Marketing goals MUST support business goals</a:t>
            </a:r>
          </a:p>
          <a:p>
            <a:pPr lvl="1"/>
            <a:r>
              <a:rPr lang="en-US" dirty="0" smtClean="0">
                <a:solidFill>
                  <a:schemeClr val="accent2"/>
                </a:solidFill>
              </a:rPr>
              <a:t>What is your mission statement?</a:t>
            </a:r>
          </a:p>
          <a:p>
            <a:pPr lvl="1"/>
            <a:r>
              <a:rPr lang="en-US" dirty="0" smtClean="0">
                <a:solidFill>
                  <a:schemeClr val="accent2"/>
                </a:solidFill>
              </a:rPr>
              <a:t>What do you (the org.) want to accomplish?</a:t>
            </a:r>
          </a:p>
          <a:p>
            <a:r>
              <a:rPr lang="en-US" b="1" dirty="0" smtClean="0"/>
              <a:t>Set goals – Be S.M.A.R.T</a:t>
            </a:r>
          </a:p>
          <a:p>
            <a:pPr lvl="1"/>
            <a:r>
              <a:rPr lang="en-US" dirty="0" smtClean="0">
                <a:solidFill>
                  <a:schemeClr val="accent2"/>
                </a:solidFill>
              </a:rPr>
              <a:t>Specific, Measurable, Attainable, Relevant &amp; Realistic &amp; set a Timeline. </a:t>
            </a:r>
          </a:p>
          <a:p>
            <a:r>
              <a:rPr lang="en-US" b="1" dirty="0" smtClean="0"/>
              <a:t>What is the perceived need? </a:t>
            </a:r>
          </a:p>
          <a:p>
            <a:pPr lvl="1"/>
            <a:r>
              <a:rPr lang="en-US" dirty="0" smtClean="0">
                <a:solidFill>
                  <a:schemeClr val="accent2"/>
                </a:solidFill>
              </a:rPr>
              <a:t>Who is asking this question?</a:t>
            </a:r>
          </a:p>
          <a:p>
            <a:r>
              <a:rPr lang="en-US" b="1" dirty="0" smtClean="0"/>
              <a:t>What is the scope of the need/problem?</a:t>
            </a:r>
          </a:p>
          <a:p>
            <a:pPr lvl="1"/>
            <a:r>
              <a:rPr lang="en-US" dirty="0" smtClean="0">
                <a:solidFill>
                  <a:schemeClr val="accent2"/>
                </a:solidFill>
              </a:rPr>
              <a:t>Whose need is it?</a:t>
            </a:r>
          </a:p>
          <a:p>
            <a:pPr lvl="1"/>
            <a:r>
              <a:rPr lang="en-US" dirty="0" smtClean="0">
                <a:solidFill>
                  <a:schemeClr val="accent2"/>
                </a:solidFill>
              </a:rPr>
              <a:t>Who benefits from addressing the need?</a:t>
            </a:r>
          </a:p>
          <a:p>
            <a:pPr lvl="1"/>
            <a:r>
              <a:rPr lang="en-US" dirty="0" smtClean="0">
                <a:solidFill>
                  <a:schemeClr val="accent2"/>
                </a:solidFill>
              </a:rPr>
              <a:t>How important is the need?</a:t>
            </a:r>
            <a:endParaRPr lang="en-US" dirty="0">
              <a:solidFill>
                <a:schemeClr val="accent2"/>
              </a:solidFill>
            </a:endParaRPr>
          </a:p>
          <a:p>
            <a:r>
              <a:rPr lang="en-US" b="1" dirty="0" smtClean="0"/>
              <a:t>What are the consequences of the problem /not addressing … need?</a:t>
            </a:r>
          </a:p>
          <a:p>
            <a:pPr lvl="1"/>
            <a:r>
              <a:rPr lang="en-US" dirty="0" smtClean="0">
                <a:solidFill>
                  <a:schemeClr val="accent2"/>
                </a:solidFill>
              </a:rPr>
              <a:t>How does it impact/affect different groups (org., community, collaborators, etc)?</a:t>
            </a:r>
          </a:p>
          <a:p>
            <a:pPr lvl="1"/>
            <a:r>
              <a:rPr lang="en-US" dirty="0" smtClean="0">
                <a:solidFill>
                  <a:schemeClr val="accent2"/>
                </a:solidFill>
              </a:rPr>
              <a:t>What are culture/social, environmental consequences?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NeighborWorks America">
      <a:dk1>
        <a:srgbClr val="A4A747"/>
      </a:dk1>
      <a:lt1>
        <a:sysClr val="window" lastClr="FFFFFF"/>
      </a:lt1>
      <a:dk2>
        <a:srgbClr val="CCA62C"/>
      </a:dk2>
      <a:lt2>
        <a:srgbClr val="E7DEC9"/>
      </a:lt2>
      <a:accent1>
        <a:srgbClr val="A4A747"/>
      </a:accent1>
      <a:accent2>
        <a:srgbClr val="6E183B"/>
      </a:accent2>
      <a:accent3>
        <a:srgbClr val="CCA62C"/>
      </a:accent3>
      <a:accent4>
        <a:srgbClr val="A5BDBD"/>
      </a:accent4>
      <a:accent5>
        <a:srgbClr val="EDE2C8"/>
      </a:accent5>
      <a:accent6>
        <a:srgbClr val="0A6FA0"/>
      </a:accent6>
      <a:hlink>
        <a:srgbClr val="6B3F6D"/>
      </a:hlink>
      <a:folHlink>
        <a:srgbClr val="CB8F6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2251</TotalTime>
  <Words>2097</Words>
  <Application>Microsoft Office PowerPoint</Application>
  <PresentationFormat>On-screen Show (4:3)</PresentationFormat>
  <Paragraphs>308</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Welcome VISTAs  Phone call logistics </vt:lpstr>
      <vt:lpstr>Project Management: Asking the right question</vt:lpstr>
      <vt:lpstr>Agenda </vt:lpstr>
      <vt:lpstr>Outreach &amp; Communication</vt:lpstr>
      <vt:lpstr>Why ask the right questions?</vt:lpstr>
      <vt:lpstr>Whom should you ask these questions?</vt:lpstr>
      <vt:lpstr>What’s the point?</vt:lpstr>
      <vt:lpstr>Key Stages &amp; Components of a Project Process</vt:lpstr>
      <vt:lpstr>Need Identification &amp; Analysis </vt:lpstr>
      <vt:lpstr>…continued</vt:lpstr>
      <vt:lpstr>Market Research Analysis</vt:lpstr>
      <vt:lpstr>The need/description will address what your marketing campaign seeks to accomplish</vt:lpstr>
      <vt:lpstr>Need identification, Approach, Assessment &amp; Selection</vt:lpstr>
      <vt:lpstr>Ask your stakeholders?</vt:lpstr>
      <vt:lpstr>Planning &amp; Implementation</vt:lpstr>
      <vt:lpstr>Marketing Strategy &amp; Tool Development </vt:lpstr>
      <vt:lpstr>Training the team</vt:lpstr>
      <vt:lpstr>Program Design Questions</vt:lpstr>
      <vt:lpstr>Program Design Questions</vt:lpstr>
      <vt:lpstr>Review Key Stages &amp; Components of a Project Process</vt:lpstr>
      <vt:lpstr>Process Monitoring, Improvement &amp; Evaluation </vt:lpstr>
      <vt:lpstr>Revise </vt:lpstr>
      <vt:lpstr>Questions </vt:lpstr>
    </vt:vector>
  </TitlesOfParts>
  <Company>nrc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VISTAs  Phone call logistics </dc:title>
  <dc:creator>skarandikar</dc:creator>
  <cp:lastModifiedBy>skarandikar</cp:lastModifiedBy>
  <cp:revision>149</cp:revision>
  <dcterms:created xsi:type="dcterms:W3CDTF">2010-10-14T19:21:56Z</dcterms:created>
  <dcterms:modified xsi:type="dcterms:W3CDTF">2010-10-27T16:08:25Z</dcterms:modified>
</cp:coreProperties>
</file>